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70" r:id="rId11"/>
    <p:sldId id="271" r:id="rId12"/>
    <p:sldId id="264" r:id="rId13"/>
    <p:sldId id="265" r:id="rId14"/>
    <p:sldId id="272" r:id="rId15"/>
    <p:sldId id="273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C0DBAE-56DA-41F6-A87C-32CE608F07A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B4EADD-4B6D-421A-987D-F9F6D606A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0DBAE-56DA-41F6-A87C-32CE608F07A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4EADD-4B6D-421A-987D-F9F6D606A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0DBAE-56DA-41F6-A87C-32CE608F07A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4EADD-4B6D-421A-987D-F9F6D606A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0DBAE-56DA-41F6-A87C-32CE608F07A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4EADD-4B6D-421A-987D-F9F6D606A1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0DBAE-56DA-41F6-A87C-32CE608F07A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4EADD-4B6D-421A-987D-F9F6D606A1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0DBAE-56DA-41F6-A87C-32CE608F07A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4EADD-4B6D-421A-987D-F9F6D606A1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0DBAE-56DA-41F6-A87C-32CE608F07A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4EADD-4B6D-421A-987D-F9F6D606A1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0DBAE-56DA-41F6-A87C-32CE608F07A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4EADD-4B6D-421A-987D-F9F6D606A12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0DBAE-56DA-41F6-A87C-32CE608F07A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4EADD-4B6D-421A-987D-F9F6D606A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C0DBAE-56DA-41F6-A87C-32CE608F07A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4EADD-4B6D-421A-987D-F9F6D606A1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C0DBAE-56DA-41F6-A87C-32CE608F07A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B4EADD-4B6D-421A-987D-F9F6D606A1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C0DBAE-56DA-41F6-A87C-32CE608F07A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B4EADD-4B6D-421A-987D-F9F6D606A1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22096" cy="43204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Особенности введения ФГОС ООО в МБОУ СОШ №4</a:t>
            </a:r>
            <a:br>
              <a:rPr lang="ru-RU" dirty="0" smtClean="0"/>
            </a:br>
            <a:r>
              <a:rPr lang="ru-RU" dirty="0" smtClean="0"/>
              <a:t>2013-2014 учебный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352928" cy="56886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Оксана\Desktop\f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4006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0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b="1" i="1" dirty="0" smtClean="0"/>
              <a:t>2012 – 2013, 2013 - 2014 уч. </a:t>
            </a:r>
            <a:r>
              <a:rPr lang="ru-RU" b="1" i="1" dirty="0"/>
              <a:t>г</a:t>
            </a:r>
            <a:r>
              <a:rPr lang="ru-RU" b="1" i="1" dirty="0" smtClean="0"/>
              <a:t>г. (педсоветы)</a:t>
            </a:r>
          </a:p>
          <a:p>
            <a:r>
              <a:rPr lang="ru-RU" sz="1900" dirty="0" smtClean="0"/>
              <a:t>«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Качество образования и возможности его повышения как условие создания современной образовательной среды»,</a:t>
            </a:r>
          </a:p>
          <a:p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«Системно-</a:t>
            </a:r>
            <a:r>
              <a:rPr lang="ru-RU" sz="1900" b="1" dirty="0" err="1" smtClean="0">
                <a:solidFill>
                  <a:schemeClr val="accent3">
                    <a:lumMod val="50000"/>
                  </a:schemeClr>
                </a:solidFill>
              </a:rPr>
              <a:t>деятельностный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 подход в рамках ФГОС второго поколения»,</a:t>
            </a:r>
          </a:p>
          <a:p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«Приоритеты воспитательной работы в современной школе: от школы возможностей к возможностям школы»,</a:t>
            </a:r>
          </a:p>
          <a:p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«Развитие познавательного интереса у учащихся в ОП в свете введения новых Стандартов»,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«Система работы МО по повышению качества образования при переходе на ФГОС ООО»,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«Духовно-нравственное и гражданское воспитание в школе в свете реализаций ФГОС ООО»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Тематика педсоветов и семинаров в рамках введения ФГОС ООО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1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marL="109728" indent="0">
              <a:buNone/>
            </a:pP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Теоретические семинары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Психологическое сопровождение ФГОС нового поколения.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Личность педагога в современных условиях.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Ключевые термины образовательных Стандартов второго поколения.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ФГОС ООО – методология, структура, требования.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Педагогические технологии в рамках введения ФГОС ООО.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УУД как основа реализации образовательного пространства.</a:t>
            </a:r>
            <a:r>
              <a:rPr lang="ru-RU" sz="2000" dirty="0"/>
              <a:t> </a:t>
            </a:r>
            <a:endParaRPr lang="ru-RU" sz="2000" dirty="0" smtClean="0"/>
          </a:p>
          <a:p>
            <a:pPr marL="109728" indent="0">
              <a:buNone/>
            </a:pP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Практические семинары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Использование принципа преемственности в создании единого образовательного пространства.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Составление рабочих программ учителей-предметников по ФГОС ООО.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Совершенствуем профессиональные компетенции.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 marL="109728" indent="0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Тематика семинаров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2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Реализация национальной образовательной инициативы «Наша новая школа» в деятельности школы, в работе учителя-предметника, классного руководителя, обновление содержания и технологий образования в контексте введения ФГОС.</a:t>
            </a:r>
          </a:p>
          <a:p>
            <a:r>
              <a:rPr lang="ru-RU" b="1" i="1" dirty="0" smtClean="0"/>
              <a:t>Современный урок и его особенности, проектно-исследовательская и внеурочная деятельность: специфика, способы организации, измерение результативности.</a:t>
            </a:r>
          </a:p>
          <a:p>
            <a:r>
              <a:rPr lang="ru-RU" b="1" i="1" dirty="0" smtClean="0"/>
              <a:t>Технология оценивания УУД.</a:t>
            </a:r>
          </a:p>
          <a:p>
            <a:r>
              <a:rPr lang="ru-RU" b="1" i="1" dirty="0" smtClean="0"/>
              <a:t>Ознакомление с учебно-методическими и информационно-методическими ресурсами, необходимыми для успешного решения задач ФГОС и т.д.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Ключевые темы МР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Оксана\Desktop\0001-001-Uchimsja-rabotat-po-novym-standar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733256"/>
            <a:ext cx="2661593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33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Рост положительной мотивации</a:t>
            </a:r>
          </a:p>
          <a:p>
            <a:r>
              <a:rPr lang="ru-RU" dirty="0" smtClean="0"/>
              <a:t>Расширение представления о содержании ФГОС нового поколения</a:t>
            </a:r>
          </a:p>
          <a:p>
            <a:r>
              <a:rPr lang="ru-RU" dirty="0" smtClean="0"/>
              <a:t>Повышение профессионального мастерства педагогов в процессе освоения ими новых технологий</a:t>
            </a:r>
          </a:p>
          <a:p>
            <a:r>
              <a:rPr lang="ru-RU" dirty="0" smtClean="0"/>
              <a:t>Создание действующей информационно-методической базы по внедрению ФГОС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У</a:t>
            </a:r>
            <a:r>
              <a:rPr lang="ru-RU" dirty="0" smtClean="0">
                <a:solidFill>
                  <a:srgbClr val="7030A0"/>
                </a:solidFill>
              </a:rPr>
              <a:t>читель – ключевая фигура современной школы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9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ксана\Desktop\1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5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93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Стартовая диагностика</a:t>
            </a:r>
          </a:p>
          <a:p>
            <a:r>
              <a:rPr lang="ru-RU" dirty="0" err="1" smtClean="0"/>
              <a:t>Метапредметные</a:t>
            </a:r>
            <a:r>
              <a:rPr lang="ru-RU" dirty="0" smtClean="0"/>
              <a:t> и предметные стандартные письменные и устные работы</a:t>
            </a:r>
          </a:p>
          <a:p>
            <a:r>
              <a:rPr lang="ru-RU" dirty="0" smtClean="0"/>
              <a:t>Проекты</a:t>
            </a:r>
          </a:p>
          <a:p>
            <a:r>
              <a:rPr lang="ru-RU" dirty="0" smtClean="0"/>
              <a:t>Практические работы</a:t>
            </a:r>
          </a:p>
          <a:p>
            <a:r>
              <a:rPr lang="ru-RU" dirty="0" smtClean="0"/>
              <a:t>Творческие работы</a:t>
            </a:r>
          </a:p>
          <a:p>
            <a:r>
              <a:rPr lang="ru-RU" dirty="0" smtClean="0"/>
              <a:t>Самоанализ и самооценка</a:t>
            </a:r>
          </a:p>
          <a:p>
            <a:r>
              <a:rPr lang="ru-RU" dirty="0" smtClean="0"/>
              <a:t>Наблюдения </a:t>
            </a:r>
          </a:p>
          <a:p>
            <a:r>
              <a:rPr lang="ru-RU" dirty="0" smtClean="0"/>
              <a:t>Итоговые предметные и комплекс-</a:t>
            </a:r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ные</a:t>
            </a:r>
            <a:r>
              <a:rPr lang="ru-RU" dirty="0" smtClean="0"/>
              <a:t> проверочные работы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Новые подходы к системе оценивания обучающихся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Оксана\Desktop\1005795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08920"/>
            <a:ext cx="194990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5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Актуальность и востребованность современной образовательной системой концептуальных идей государственного стандарта  второго поколения</a:t>
            </a:r>
          </a:p>
          <a:p>
            <a:r>
              <a:rPr lang="ru-RU" dirty="0" smtClean="0"/>
              <a:t>Эффективная и мобильная организация урочной и внеурочной деятельности</a:t>
            </a:r>
          </a:p>
          <a:p>
            <a:r>
              <a:rPr lang="ru-RU" dirty="0" smtClean="0"/>
              <a:t>Проектная и исследовательская деятельность как основной компонент образования по ФГОС ООО</a:t>
            </a:r>
          </a:p>
          <a:p>
            <a:r>
              <a:rPr lang="ru-RU" dirty="0" smtClean="0"/>
              <a:t>Развитие ребёнка как полноценной личности</a:t>
            </a:r>
          </a:p>
          <a:p>
            <a:r>
              <a:rPr lang="ru-RU" dirty="0" smtClean="0"/>
              <a:t>Повышение методической грамотности учителя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Выводы по итогам учебного года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50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/>
          <a:lstStyle/>
          <a:p>
            <a:r>
              <a:rPr lang="ru-RU" dirty="0" smtClean="0"/>
              <a:t>В части материально-технического обеспечения</a:t>
            </a:r>
          </a:p>
          <a:p>
            <a:r>
              <a:rPr lang="ru-RU" dirty="0" smtClean="0"/>
              <a:t>В части информационно-методического обеспечения</a:t>
            </a:r>
          </a:p>
          <a:p>
            <a:r>
              <a:rPr lang="ru-RU" dirty="0" smtClean="0"/>
              <a:t>Проблемы кадрового характера</a:t>
            </a:r>
          </a:p>
          <a:p>
            <a:r>
              <a:rPr lang="ru-RU" dirty="0" smtClean="0"/>
              <a:t>В части оценочной деятельности и диагностики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Проблемы при апробации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ФГОС ООО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14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80288"/>
          </a:xfrm>
        </p:spPr>
        <p:txBody>
          <a:bodyPr/>
          <a:lstStyle/>
          <a:p>
            <a:pPr marL="0" indent="0" algn="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Мы живём в изменяющемся мире, и если превратить стандарт в якорь, который в своё время упал с корабля в одной точке, то он превратится в тормоз.</a:t>
            </a:r>
          </a:p>
          <a:p>
            <a:pPr marL="0" indent="0" algn="r">
              <a:buNone/>
            </a:pPr>
            <a:r>
              <a:rPr lang="ru-RU" sz="2400" i="1" dirty="0" smtClean="0"/>
              <a:t>Александр </a:t>
            </a:r>
            <a:r>
              <a:rPr lang="ru-RU" sz="2400" i="1" dirty="0" err="1" smtClean="0"/>
              <a:t>Асмолов</a:t>
            </a:r>
            <a:r>
              <a:rPr lang="ru-RU" sz="2400" i="1" dirty="0" smtClean="0"/>
              <a:t> – главный разработчик новых Стандартов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C:\Users\Оксана\Desktop\a-asmolov-psihologija-vlasti1345997635-503a4b433eb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1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36272"/>
          </a:xfrm>
        </p:spPr>
        <p:txBody>
          <a:bodyPr/>
          <a:lstStyle/>
          <a:p>
            <a:pPr marL="0" indent="0" algn="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Время есть величайший из новаторов.</a:t>
            </a:r>
          </a:p>
          <a:p>
            <a:pPr marL="0" indent="0" algn="r">
              <a:buNone/>
            </a:pPr>
            <a:r>
              <a:rPr lang="ru-RU" sz="3600" b="1" i="1" dirty="0" err="1" smtClean="0">
                <a:solidFill>
                  <a:srgbClr val="7030A0"/>
                </a:solidFill>
              </a:rPr>
              <a:t>Фрэнсис</a:t>
            </a:r>
            <a:r>
              <a:rPr lang="ru-RU" sz="3600" b="1" i="1" dirty="0" smtClean="0">
                <a:solidFill>
                  <a:srgbClr val="7030A0"/>
                </a:solidFill>
              </a:rPr>
              <a:t> Бэкон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Педагогическая инновация – намеренное качественное или количественное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изменение </a:t>
            </a:r>
            <a:r>
              <a:rPr lang="ru-RU" dirty="0" smtClean="0"/>
              <a:t>педагогической практики и повышение качества образовательного процесса.</a:t>
            </a:r>
          </a:p>
          <a:p>
            <a:pPr marL="0" indent="0">
              <a:buNone/>
            </a:pPr>
            <a:r>
              <a:rPr lang="ru-RU" dirty="0" smtClean="0"/>
              <a:t>Инновационная деятельность – обновление педагогического процесса,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внесение новообразований в традиционную систему</a:t>
            </a:r>
            <a:r>
              <a:rPr lang="ru-RU" b="1" u="sng" dirty="0" smtClean="0"/>
              <a:t>.</a:t>
            </a:r>
          </a:p>
          <a:p>
            <a:pPr marL="0" indent="0">
              <a:buNone/>
            </a:pPr>
            <a:endParaRPr lang="ru-RU" b="1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Оксана\Desktop\41080_html_m2fbd07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1044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2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Изучение методических материалов ФГОС ООО</a:t>
            </a:r>
          </a:p>
          <a:p>
            <a:r>
              <a:rPr lang="ru-RU" dirty="0" smtClean="0"/>
              <a:t>Разработка ООП ООО</a:t>
            </a:r>
          </a:p>
          <a:p>
            <a:r>
              <a:rPr lang="ru-RU" dirty="0" smtClean="0"/>
              <a:t>Разработка рабочих учебных программ</a:t>
            </a:r>
          </a:p>
          <a:p>
            <a:r>
              <a:rPr lang="ru-RU" dirty="0" smtClean="0"/>
              <a:t>Разработка рабочих программ внеурочной деятельности</a:t>
            </a:r>
          </a:p>
          <a:p>
            <a:r>
              <a:rPr lang="ru-RU" dirty="0" smtClean="0"/>
              <a:t>Ознакомление и обсуждение ФГОС второго поколения с родителями</a:t>
            </a:r>
          </a:p>
          <a:p>
            <a:r>
              <a:rPr lang="ru-RU" dirty="0" smtClean="0"/>
              <a:t>Изучение УМК, предлагаемыми разработчиками ФГОС второго поколения для его реализации</a:t>
            </a:r>
          </a:p>
          <a:p>
            <a:r>
              <a:rPr lang="ru-RU" dirty="0" smtClean="0"/>
              <a:t>Разработка системы мониторинга достижения основных планируемых результатов образования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Основные вопросы, включённые в план работы по введению ФГОС ООО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5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Приказы по ФГОС ООО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Оксана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71296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5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Фундаментальное ядро содержания общего образования.</a:t>
            </a:r>
          </a:p>
          <a:p>
            <a:r>
              <a:rPr lang="ru-RU" dirty="0" smtClean="0"/>
              <a:t>ФГОС ООО.</a:t>
            </a:r>
          </a:p>
          <a:p>
            <a:r>
              <a:rPr lang="ru-RU" dirty="0" smtClean="0"/>
              <a:t>Концепция духовно-нравственного развития и воспитания личности гражданина России.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Документы федерального уровня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Оксана\Desktop\0001-001-Prepodavanie-geografii-i-FGOS-O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47670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0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ксана\Desktop\0011-011-Vidy-UU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9036496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2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Цели МРШ: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оздание модели методического сопровождения перехода школы на новые ФГОС,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оздание условий для реализации ФГОС нового поколения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беспечение профессиональной готовности педагогических работников к реализации ФГОС ООО через создание системы непрерывного профессионального развития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Методическое сопровождение ФГОС ООО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4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Создать и актуализировать нормативную базу введения ФГОС основной школы.</a:t>
            </a:r>
          </a:p>
          <a:p>
            <a:r>
              <a:rPr lang="ru-RU" dirty="0" smtClean="0"/>
              <a:t>Создать методическое обеспечение.</a:t>
            </a:r>
          </a:p>
          <a:p>
            <a:r>
              <a:rPr lang="ru-RU" u="sng" dirty="0" smtClean="0"/>
              <a:t>Обеспечить преемственность  методических и учебно-методических разработок федерального, регионального и муниципального уровней.</a:t>
            </a:r>
          </a:p>
          <a:p>
            <a:r>
              <a:rPr lang="ru-RU" dirty="0" smtClean="0"/>
              <a:t>Разработать ряд теоретических и </a:t>
            </a:r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практических семинаров, </a:t>
            </a:r>
            <a:r>
              <a:rPr lang="ru-RU" dirty="0" err="1" smtClean="0"/>
              <a:t>ориентиро</a:t>
            </a:r>
            <a:r>
              <a:rPr lang="ru-RU" dirty="0" smtClean="0"/>
              <a:t>-</a:t>
            </a:r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ванных на повышение </a:t>
            </a:r>
            <a:r>
              <a:rPr lang="ru-RU" dirty="0" err="1" smtClean="0"/>
              <a:t>профессиональ</a:t>
            </a:r>
            <a:r>
              <a:rPr lang="ru-RU" dirty="0" smtClean="0"/>
              <a:t>-</a:t>
            </a:r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ной    компетенции педагогов по </a:t>
            </a:r>
            <a:r>
              <a:rPr lang="ru-RU" dirty="0" err="1" smtClean="0"/>
              <a:t>вопро</a:t>
            </a:r>
            <a:r>
              <a:rPr lang="ru-RU" dirty="0" smtClean="0"/>
              <a:t>-</a:t>
            </a:r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сам  ФГОС.</a:t>
            </a:r>
          </a:p>
          <a:p>
            <a:r>
              <a:rPr lang="ru-RU" u="sng" dirty="0" smtClean="0"/>
              <a:t>Начать разработку системы </a:t>
            </a:r>
            <a:r>
              <a:rPr lang="ru-RU" u="sng" dirty="0" err="1" smtClean="0"/>
              <a:t>монито</a:t>
            </a:r>
            <a:r>
              <a:rPr lang="ru-RU" u="sng" dirty="0" smtClean="0"/>
              <a:t>-</a:t>
            </a:r>
          </a:p>
          <a:p>
            <a:pPr marL="109728" indent="0">
              <a:buNone/>
            </a:pPr>
            <a:r>
              <a:rPr lang="ru-RU" u="sng" dirty="0"/>
              <a:t> </a:t>
            </a:r>
            <a:r>
              <a:rPr lang="ru-RU" u="sng" dirty="0" smtClean="0"/>
              <a:t> ринга реализации проекта «</a:t>
            </a:r>
            <a:r>
              <a:rPr lang="ru-RU" u="sng" dirty="0" err="1" smtClean="0"/>
              <a:t>Методиче</a:t>
            </a:r>
            <a:r>
              <a:rPr lang="ru-RU" u="sng" dirty="0" smtClean="0"/>
              <a:t>-</a:t>
            </a:r>
          </a:p>
          <a:p>
            <a:pPr marL="109728" indent="0">
              <a:buNone/>
            </a:pPr>
            <a:r>
              <a:rPr lang="ru-RU" u="sng" dirty="0"/>
              <a:t> </a:t>
            </a:r>
            <a:r>
              <a:rPr lang="ru-RU" u="sng" dirty="0" smtClean="0"/>
              <a:t> </a:t>
            </a:r>
            <a:r>
              <a:rPr lang="ru-RU" u="sng" dirty="0" err="1" smtClean="0"/>
              <a:t>ское</a:t>
            </a:r>
            <a:r>
              <a:rPr lang="ru-RU" u="sng" dirty="0" smtClean="0"/>
              <a:t> сопровождение введения ФГОС</a:t>
            </a:r>
          </a:p>
          <a:p>
            <a:pPr marL="109728" indent="0">
              <a:buNone/>
            </a:pPr>
            <a:r>
              <a:rPr lang="ru-RU" u="sng" dirty="0"/>
              <a:t> </a:t>
            </a:r>
            <a:r>
              <a:rPr lang="ru-RU" u="sng" dirty="0" smtClean="0"/>
              <a:t> ООО».</a:t>
            </a:r>
            <a:endParaRPr lang="ru-RU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Приоритетные задачи: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Оксана\Desktop\978-5-9925-0900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04" y="3429000"/>
            <a:ext cx="2286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Тематические методические и педагогические советы</a:t>
            </a:r>
          </a:p>
          <a:p>
            <a:r>
              <a:rPr lang="ru-RU" dirty="0" smtClean="0"/>
              <a:t>Тематические заседания ШМО, МО</a:t>
            </a:r>
          </a:p>
          <a:p>
            <a:r>
              <a:rPr lang="ru-RU" dirty="0" smtClean="0"/>
              <a:t>Диагностика, педагогический мониторинг</a:t>
            </a:r>
          </a:p>
          <a:p>
            <a:r>
              <a:rPr lang="ru-RU" dirty="0" smtClean="0"/>
              <a:t>Индивидуальная работа (консультации)</a:t>
            </a:r>
          </a:p>
          <a:p>
            <a:r>
              <a:rPr lang="ru-RU" dirty="0" smtClean="0"/>
              <a:t>Самообразование педагогов</a:t>
            </a:r>
          </a:p>
          <a:p>
            <a:r>
              <a:rPr lang="ru-RU" dirty="0" smtClean="0"/>
              <a:t>Методические недели</a:t>
            </a:r>
          </a:p>
          <a:p>
            <a:r>
              <a:rPr lang="ru-RU" dirty="0" smtClean="0"/>
              <a:t>Открытые уроки, </a:t>
            </a:r>
            <a:r>
              <a:rPr lang="ru-RU" dirty="0" err="1" smtClean="0"/>
              <a:t>взаимопосещение</a:t>
            </a:r>
            <a:endParaRPr lang="ru-RU" dirty="0" smtClean="0"/>
          </a:p>
          <a:p>
            <a:r>
              <a:rPr lang="ru-RU" dirty="0" smtClean="0"/>
              <a:t>Практикумы по конструированию </a:t>
            </a:r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урока</a:t>
            </a:r>
          </a:p>
          <a:p>
            <a:r>
              <a:rPr lang="ru-RU" dirty="0" smtClean="0"/>
              <a:t>Информирование и обсуждение </a:t>
            </a:r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методических новиков</a:t>
            </a:r>
          </a:p>
          <a:p>
            <a:r>
              <a:rPr lang="ru-RU" dirty="0" smtClean="0"/>
              <a:t>Презентация методических новинок </a:t>
            </a:r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и др.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Формы методической работы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73630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176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</TotalTime>
  <Words>697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Особенности введения ФГОС ООО в МБОУ СОШ №4 2013-2014 учебный год</vt:lpstr>
      <vt:lpstr>Презентация PowerPoint</vt:lpstr>
      <vt:lpstr>Основные вопросы, включённые в план работы по введению ФГОС ООО</vt:lpstr>
      <vt:lpstr>Приказы по ФГОС ООО</vt:lpstr>
      <vt:lpstr>Документы федерального уровня</vt:lpstr>
      <vt:lpstr>Презентация PowerPoint</vt:lpstr>
      <vt:lpstr>Методическое сопровождение ФГОС ООО</vt:lpstr>
      <vt:lpstr>Приоритетные задачи:</vt:lpstr>
      <vt:lpstr>Формы методической работы</vt:lpstr>
      <vt:lpstr>Тематика педсоветов и семинаров в рамках введения ФГОС ООО</vt:lpstr>
      <vt:lpstr>Тематика семинаров</vt:lpstr>
      <vt:lpstr>Ключевые темы МР</vt:lpstr>
      <vt:lpstr>Учитель – ключевая фигура современной школы</vt:lpstr>
      <vt:lpstr>Презентация PowerPoint</vt:lpstr>
      <vt:lpstr>Презентация PowerPoint</vt:lpstr>
      <vt:lpstr>Новые подходы к системе оценивания обучающихся</vt:lpstr>
      <vt:lpstr>Выводы по итогам учебного года</vt:lpstr>
      <vt:lpstr>Проблемы при апробации  ФГОС ООО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введения ФГОС ООО в МБОУ СОШ №4 2013-2014 учебный год</dc:title>
  <dc:creator>Оксана</dc:creator>
  <cp:lastModifiedBy>Оксана</cp:lastModifiedBy>
  <cp:revision>18</cp:revision>
  <dcterms:created xsi:type="dcterms:W3CDTF">2014-04-18T04:30:48Z</dcterms:created>
  <dcterms:modified xsi:type="dcterms:W3CDTF">2014-04-22T07:16:07Z</dcterms:modified>
</cp:coreProperties>
</file>