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2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A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5A5FDB-F97D-4037-8B09-0D9AD381CC85}" type="doc">
      <dgm:prSet loTypeId="urn:microsoft.com/office/officeart/2005/8/layout/radial5" loCatId="relationship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6D8CFB0-DAA4-49D5-909E-6471B2E7294E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Программа развития ОУ</a:t>
          </a:r>
          <a:endParaRPr lang="ru-RU" sz="1400" dirty="0">
            <a:solidFill>
              <a:schemeClr val="bg1"/>
            </a:solidFill>
          </a:endParaRPr>
        </a:p>
      </dgm:t>
    </dgm:pt>
    <dgm:pt modelId="{5F21F4C3-DBE1-4606-A272-2B826B03FE7E}" type="parTrans" cxnId="{ABBE5183-043D-46CE-A9C7-61AF8CC853E0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F393541F-C822-4CCA-98BC-FDFC198E4355}" type="sibTrans" cxnId="{ABBE5183-043D-46CE-A9C7-61AF8CC853E0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86576116-2DEF-48A9-AA9A-EA76AE495026}">
      <dgm:prSet phldrT="[Текст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>
        <a:solidFill>
          <a:srgbClr val="C00000"/>
        </a:solidFill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Концептуальные (теоретические) основы, используемые для разработки программы. Тематика исследования проблемных полей.</a:t>
          </a:r>
          <a:endParaRPr lang="ru-RU" sz="1400" dirty="0">
            <a:solidFill>
              <a:schemeClr val="bg1"/>
            </a:solidFill>
          </a:endParaRPr>
        </a:p>
      </dgm:t>
    </dgm:pt>
    <dgm:pt modelId="{2666FE69-7EBE-4CD0-A42B-2C0F0CB9A088}" type="parTrans" cxnId="{C28F4402-B369-4D4E-B3E1-69B5917C4507}">
      <dgm:prSet custT="1"/>
      <dgm:spPr>
        <a:solidFill>
          <a:srgbClr val="FFFF00"/>
        </a:solidFill>
      </dgm:spPr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38A19E48-1B07-4AC3-A4FE-B53075B99AE1}" type="sibTrans" cxnId="{C28F4402-B369-4D4E-B3E1-69B5917C4507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B55CC301-AD62-4BAA-AF52-2E522DB2F051}">
      <dgm:prSet phldrT="[Текст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Общечеловеческие ценности. Приоритеты государственной политики в области образования, отражённые в нормативно-правовых документах.</a:t>
          </a:r>
          <a:endParaRPr lang="ru-RU" sz="1400" dirty="0">
            <a:solidFill>
              <a:schemeClr val="bg1"/>
            </a:solidFill>
          </a:endParaRPr>
        </a:p>
      </dgm:t>
    </dgm:pt>
    <dgm:pt modelId="{098D0304-D0A4-492E-9257-DFDC47B20B71}" type="parTrans" cxnId="{A681F5F4-AC10-4747-9EE1-E41BFAB05A97}">
      <dgm:prSet custT="1"/>
      <dgm:spPr>
        <a:solidFill>
          <a:srgbClr val="FFFF00"/>
        </a:solidFill>
      </dgm:spPr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0F39C458-C816-4C5E-A6CC-2B2A4271C9B1}" type="sibTrans" cxnId="{A681F5F4-AC10-4747-9EE1-E41BFAB05A97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12DA85AE-7AE0-4040-813D-6A51B18D3A43}">
      <dgm:prSet phldrT="[Текст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Концепция Государственной программы и Федеральной целевой программы. Современные дидактические теории и концепции воспитания</a:t>
          </a:r>
          <a:endParaRPr lang="ru-RU" sz="1400" dirty="0">
            <a:solidFill>
              <a:schemeClr val="bg1"/>
            </a:solidFill>
          </a:endParaRPr>
        </a:p>
      </dgm:t>
    </dgm:pt>
    <dgm:pt modelId="{EDDFFA4A-0DB3-44BE-8F5F-AD23E130F259}" type="parTrans" cxnId="{9CCC2621-2206-44B1-9E4A-6CC1831FB8CF}">
      <dgm:prSet custT="1"/>
      <dgm:spPr>
        <a:solidFill>
          <a:srgbClr val="FFFF00"/>
        </a:solidFill>
      </dgm:spPr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C6C4C342-2529-40F7-9C7E-5715184B4FE4}" type="sibTrans" cxnId="{9CCC2621-2206-44B1-9E4A-6CC1831FB8CF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29757E57-CBAD-454C-9543-60107A06E43C}">
      <dgm:prSet phldrT="[Текст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ООП. Особенности региона. Миссия и инновационный опыт. База инноваций ФГОС</a:t>
          </a:r>
          <a:endParaRPr lang="ru-RU" sz="1400" dirty="0">
            <a:solidFill>
              <a:schemeClr val="bg1"/>
            </a:solidFill>
          </a:endParaRPr>
        </a:p>
      </dgm:t>
    </dgm:pt>
    <dgm:pt modelId="{C32BE99E-C258-41FE-8E41-7C53A0690209}" type="parTrans" cxnId="{96D56551-ABBB-4837-A655-308891E0BB22}">
      <dgm:prSet custT="1"/>
      <dgm:spPr>
        <a:solidFill>
          <a:srgbClr val="FFFF00"/>
        </a:solidFill>
      </dgm:spPr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B8BAE74B-A75D-4155-9310-17EBAEEE5B77}" type="sibTrans" cxnId="{96D56551-ABBB-4837-A655-308891E0BB22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19A29C09-B43B-4F6F-B0D3-CE862E8E49EB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147A5296-89D7-4DC8-8C97-F5D3D6B678B1}" type="parTrans" cxnId="{C8A44204-7068-4FD3-85A5-387912533532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A9395F43-A21A-4C51-AE96-F9103A7EAE89}" type="sibTrans" cxnId="{C8A44204-7068-4FD3-85A5-387912533532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FD4C232C-6529-4757-8005-59FC07CB88CF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rgbClr val="00B050"/>
        </a:solidFill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Факторный (кластерный) анализ. Этапы достижения нового качества (мотивация, инструментарий, этапы, механизмы). Экономическое обследование. Маркетинговая политика. Методика оценки качества. Согласование с учредителем.</a:t>
          </a:r>
          <a:endParaRPr lang="ru-RU" sz="1400" dirty="0">
            <a:solidFill>
              <a:schemeClr val="bg1"/>
            </a:solidFill>
          </a:endParaRPr>
        </a:p>
      </dgm:t>
    </dgm:pt>
    <dgm:pt modelId="{EA79CE04-2A36-4820-8036-CDCA8C669699}" type="parTrans" cxnId="{2F5D4D5A-82FD-492D-ABD9-68EB7E7A2E8B}">
      <dgm:prSet custT="1"/>
      <dgm:spPr>
        <a:solidFill>
          <a:srgbClr val="FFFF00"/>
        </a:solidFill>
      </dgm:spPr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0156E395-3663-42D8-9E25-CEA713AA4591}" type="sibTrans" cxnId="{2F5D4D5A-82FD-492D-ABD9-68EB7E7A2E8B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FF19F9F4-31B2-4197-BA22-A9A482A4FC86}">
      <dgm:prSet phldrT="[Текст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rgbClr val="002060"/>
        </a:solidFill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Идеальный конечный результат: конкурентоспособность; положительная динамика условий, содержания и результатов деятельности.</a:t>
          </a:r>
          <a:br>
            <a:rPr lang="ru-RU" sz="1400" dirty="0" smtClean="0">
              <a:solidFill>
                <a:schemeClr val="bg1"/>
              </a:solidFill>
            </a:rPr>
          </a:br>
          <a:endParaRPr lang="ru-RU" sz="1400" dirty="0">
            <a:solidFill>
              <a:schemeClr val="bg1"/>
            </a:solidFill>
          </a:endParaRPr>
        </a:p>
      </dgm:t>
    </dgm:pt>
    <dgm:pt modelId="{0B2942BA-9891-42D0-AAC5-D52B968B970B}" type="parTrans" cxnId="{76B2E23D-0D33-4D4D-BA50-2E3E22BF5211}">
      <dgm:prSet custT="1"/>
      <dgm:spPr>
        <a:solidFill>
          <a:srgbClr val="FFFF00"/>
        </a:solidFill>
      </dgm:spPr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13697EF4-5D35-4524-9D18-A950FF68F128}" type="sibTrans" cxnId="{76B2E23D-0D33-4D4D-BA50-2E3E22BF5211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1FE54418-959F-404B-A5F6-6EB0727E2504}">
      <dgm:prSet phldrT="[Текст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Социально-педагогические эффекты. Сертификация деятельности. Система маркетингового сопровождения. Положительные экономические эффекты. Система пропедевтики рисков.</a:t>
          </a:r>
          <a:endParaRPr lang="ru-RU" sz="1400" dirty="0">
            <a:solidFill>
              <a:schemeClr val="bg1"/>
            </a:solidFill>
          </a:endParaRPr>
        </a:p>
      </dgm:t>
    </dgm:pt>
    <dgm:pt modelId="{A77584D5-3230-448C-B797-725D329B9FCA}" type="parTrans" cxnId="{6A851934-CD65-4FD3-8B5D-3F5D91C5E688}">
      <dgm:prSet custT="1"/>
      <dgm:spPr>
        <a:solidFill>
          <a:srgbClr val="FFFF00"/>
        </a:solidFill>
      </dgm:spPr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CACBB176-73CE-4F42-87AA-B4A147FCFB31}" type="sibTrans" cxnId="{6A851934-CD65-4FD3-8B5D-3F5D91C5E688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1488A0CF-B106-4C8A-BE5E-6F1935C6C922}">
      <dgm:prSet phldrT="[Текст]"/>
      <dgm:spPr/>
      <dgm:t>
        <a:bodyPr/>
        <a:lstStyle/>
        <a:p>
          <a:endParaRPr lang="ru-RU" sz="1400" dirty="0">
            <a:solidFill>
              <a:schemeClr val="bg1"/>
            </a:solidFill>
          </a:endParaRPr>
        </a:p>
      </dgm:t>
    </dgm:pt>
    <dgm:pt modelId="{C88665BC-F99C-4448-ACDB-27D60EE2A4B0}" type="parTrans" cxnId="{30A7730A-7F14-4B69-A47E-70DD1591A236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D2683E4D-BBD5-410B-8FD2-BAC8C739AEBB}" type="sibTrans" cxnId="{30A7730A-7F14-4B69-A47E-70DD1591A236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891D9FC4-D7E4-47E2-BA09-57B664A6E096}">
      <dgm:prSet phldrT="[Текст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Актуальное состояние и параметры качества субъектов в соответствии с нормативно-правовой базой. Целевые программы. Характеристика микросоциума. Запросы субъектов к качеству деятельности образовательного учреждения.</a:t>
          </a:r>
          <a:endParaRPr lang="ru-RU" sz="1400" dirty="0">
            <a:solidFill>
              <a:schemeClr val="bg1"/>
            </a:solidFill>
          </a:endParaRPr>
        </a:p>
      </dgm:t>
    </dgm:pt>
    <dgm:pt modelId="{C19D5219-495A-4A7B-B4CB-B812473F83CC}" type="parTrans" cxnId="{B7276335-0593-4F98-8D4F-FE3AC5B64AE1}">
      <dgm:prSet custT="1"/>
      <dgm:spPr>
        <a:solidFill>
          <a:srgbClr val="FFFF00"/>
        </a:solidFill>
      </dgm:spPr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73C94CAA-A62A-4424-A7F5-8BCC989FF601}" type="sibTrans" cxnId="{B7276335-0593-4F98-8D4F-FE3AC5B64AE1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CF2D79F9-237A-4BD7-AF5A-7A05F9D90C70}">
      <dgm:prSet phldrT="[Текст]"/>
      <dgm:spPr/>
      <dgm:t>
        <a:bodyPr/>
        <a:lstStyle/>
        <a:p>
          <a:endParaRPr lang="ru-RU"/>
        </a:p>
      </dgm:t>
    </dgm:pt>
    <dgm:pt modelId="{7EEE2967-E1AB-4167-9403-5ECCAF216BBD}" type="parTrans" cxnId="{9813C273-A846-4653-B895-69B0F4E73238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23BE5D04-DAD0-417B-9886-C793CBFBD2B5}" type="sibTrans" cxnId="{9813C273-A846-4653-B895-69B0F4E73238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35D01025-660D-46A9-8A21-93CA02711CE8}">
      <dgm:prSet custScaleX="288492" custScaleY="149345" custRadScaleRad="231333" custRadScaleInc="699378"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DC2DA0D6-6EC4-4841-BE95-7ABC31599FFB}" type="parTrans" cxnId="{E0485651-7A0C-48F9-9EA3-CA40AD5E0E05}">
      <dgm:prSet custAng="14801218" custScaleX="60693" custLinFactX="100000" custLinFactNeighborX="109337" custLinFactNeighborY="3648"/>
      <dgm:spPr>
        <a:solidFill>
          <a:srgbClr val="FFFF00"/>
        </a:solidFill>
      </dgm:spPr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79D48378-7311-49F1-9BF1-EFA730973BF7}" type="sibTrans" cxnId="{E0485651-7A0C-48F9-9EA3-CA40AD5E0E05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8A05FB27-EC80-499B-93E0-E4D3F6830324}" type="pres">
      <dgm:prSet presAssocID="{2E5A5FDB-F97D-4037-8B09-0D9AD381CC8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0FDEBA-C258-4945-B5FA-FE3DBC828A07}" type="pres">
      <dgm:prSet presAssocID="{E6D8CFB0-DAA4-49D5-909E-6471B2E7294E}" presName="centerShape" presStyleLbl="node0" presStyleIdx="0" presStyleCnt="1" custScaleX="191037" custLinFactNeighborX="3266" custLinFactNeighborY="-2108"/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0DA0ECA6-DE5B-452E-96EA-73822AD1456C}" type="pres">
      <dgm:prSet presAssocID="{2666FE69-7EBE-4CD0-A42B-2C0F0CB9A088}" presName="parTrans" presStyleLbl="sibTrans2D1" presStyleIdx="0" presStyleCnt="8" custAng="1446927" custScaleX="86619" custLinFactY="-100000" custLinFactNeighborX="-4657" custLinFactNeighborY="-111633"/>
      <dgm:spPr/>
      <dgm:t>
        <a:bodyPr/>
        <a:lstStyle/>
        <a:p>
          <a:endParaRPr lang="ru-RU"/>
        </a:p>
      </dgm:t>
    </dgm:pt>
    <dgm:pt modelId="{AC8743F5-D160-49AE-B130-02D3F891E5A4}" type="pres">
      <dgm:prSet presAssocID="{2666FE69-7EBE-4CD0-A42B-2C0F0CB9A088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12B5565A-5CA5-4851-BD84-61670E1C59B1}" type="pres">
      <dgm:prSet presAssocID="{86576116-2DEF-48A9-AA9A-EA76AE495026}" presName="node" presStyleLbl="node1" presStyleIdx="0" presStyleCnt="8" custScaleX="288754" custScaleY="129361" custRadScaleRad="226080" custRadScaleInc="291492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ru-RU"/>
        </a:p>
      </dgm:t>
    </dgm:pt>
    <dgm:pt modelId="{B84EE3F6-9AB3-42F8-82EB-CDF23C5C726E}" type="pres">
      <dgm:prSet presAssocID="{098D0304-D0A4-492E-9257-DFDC47B20B71}" presName="parTrans" presStyleLbl="sibTrans2D1" presStyleIdx="1" presStyleCnt="8" custAng="9484963" custScaleX="79864" custLinFactY="-97038" custLinFactNeighborX="-21636" custLinFactNeighborY="-100000"/>
      <dgm:spPr/>
      <dgm:t>
        <a:bodyPr/>
        <a:lstStyle/>
        <a:p>
          <a:endParaRPr lang="ru-RU"/>
        </a:p>
      </dgm:t>
    </dgm:pt>
    <dgm:pt modelId="{47A02979-F91E-422C-B7A2-307021350D98}" type="pres">
      <dgm:prSet presAssocID="{098D0304-D0A4-492E-9257-DFDC47B20B71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30D07741-EC59-46A0-A4CB-9A558C6A4CD2}" type="pres">
      <dgm:prSet presAssocID="{B55CC301-AD62-4BAA-AF52-2E522DB2F051}" presName="node" presStyleLbl="node1" presStyleIdx="1" presStyleCnt="8" custScaleX="281150" custScaleY="125813" custRadScaleRad="226902" custRadScaleInc="-495463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ru-RU"/>
        </a:p>
      </dgm:t>
    </dgm:pt>
    <dgm:pt modelId="{99CF74D0-F054-42DB-A915-ADAA599D5092}" type="pres">
      <dgm:prSet presAssocID="{EA79CE04-2A36-4820-8036-CDCA8C669699}" presName="parTrans" presStyleLbl="sibTrans2D1" presStyleIdx="2" presStyleCnt="8" custAng="16409416" custScaleX="182293" custScaleY="151882" custLinFactNeighborX="5069" custLinFactNeighborY="-32903"/>
      <dgm:spPr>
        <a:prstGeom prst="upDownArrow">
          <a:avLst/>
        </a:prstGeom>
      </dgm:spPr>
      <dgm:t>
        <a:bodyPr/>
        <a:lstStyle/>
        <a:p>
          <a:endParaRPr lang="ru-RU"/>
        </a:p>
      </dgm:t>
    </dgm:pt>
    <dgm:pt modelId="{129155B7-E422-4719-A555-0386B1276CC3}" type="pres">
      <dgm:prSet presAssocID="{EA79CE04-2A36-4820-8036-CDCA8C669699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A9A7C7FD-48F8-4552-A90A-DEDFD6FEF330}" type="pres">
      <dgm:prSet presAssocID="{FD4C232C-6529-4757-8005-59FC07CB88CF}" presName="node" presStyleLbl="node1" presStyleIdx="2" presStyleCnt="8" custScaleX="287245" custScaleY="127941" custRadScaleRad="93800" custRadScaleInc="38238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D17C53B7-6A50-4B8A-A5C8-64317BEB9306}" type="pres">
      <dgm:prSet presAssocID="{C19D5219-495A-4A7B-B4CB-B812473F83CC}" presName="parTrans" presStyleLbl="sibTrans2D1" presStyleIdx="3" presStyleCnt="8" custAng="6747570" custScaleX="63113" custLinFactX="-99200" custLinFactY="-192701" custLinFactNeighborX="-100000" custLinFactNeighborY="-200000"/>
      <dgm:spPr/>
      <dgm:t>
        <a:bodyPr/>
        <a:lstStyle/>
        <a:p>
          <a:endParaRPr lang="ru-RU"/>
        </a:p>
      </dgm:t>
    </dgm:pt>
    <dgm:pt modelId="{10732AED-177A-4261-AC25-6DF65C841C92}" type="pres">
      <dgm:prSet presAssocID="{C19D5219-495A-4A7B-B4CB-B812473F83CC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BD0D8646-A7FB-42D8-BA1F-940ADEE25FD3}" type="pres">
      <dgm:prSet presAssocID="{891D9FC4-D7E4-47E2-BA09-57B664A6E096}" presName="node" presStyleLbl="node1" presStyleIdx="3" presStyleCnt="8" custScaleX="287737" custScaleY="134080" custRadScaleRad="225992" custRadScaleInc="497846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ru-RU"/>
        </a:p>
      </dgm:t>
    </dgm:pt>
    <dgm:pt modelId="{4F284BB7-21BE-4C4D-B587-D0104EBFE5EF}" type="pres">
      <dgm:prSet presAssocID="{EDDFFA4A-0DB3-44BE-8F5F-AD23E130F259}" presName="parTrans" presStyleLbl="sibTrans2D1" presStyleIdx="4" presStyleCnt="8" custAng="16422488" custFlipVert="1" custScaleX="328892" custScaleY="149127" custLinFactNeighborX="24918" custLinFactNeighborY="51644"/>
      <dgm:spPr>
        <a:prstGeom prst="upDownArrow">
          <a:avLst/>
        </a:prstGeom>
      </dgm:spPr>
      <dgm:t>
        <a:bodyPr/>
        <a:lstStyle/>
        <a:p>
          <a:endParaRPr lang="ru-RU"/>
        </a:p>
      </dgm:t>
    </dgm:pt>
    <dgm:pt modelId="{4961C4CB-3D9E-4C97-A3FA-AFA922133558}" type="pres">
      <dgm:prSet presAssocID="{EDDFFA4A-0DB3-44BE-8F5F-AD23E130F259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F90DE46E-916F-49DB-91BC-092E4C392C1F}" type="pres">
      <dgm:prSet presAssocID="{12DA85AE-7AE0-4040-813D-6A51B18D3A43}" presName="node" presStyleLbl="node1" presStyleIdx="4" presStyleCnt="8" custScaleX="287815" custScaleY="127365" custRadScaleRad="90167" custRadScaleInc="-78800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BDF8E57C-27C6-4C35-917C-0B316AE26911}" type="pres">
      <dgm:prSet presAssocID="{C32BE99E-C258-41FE-8E41-7C53A0690209}" presName="parTrans" presStyleLbl="sibTrans2D1" presStyleIdx="5" presStyleCnt="8" custScaleX="134392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9DF9A24F-CB27-463E-9CC9-C779B45CB8F2}" type="pres">
      <dgm:prSet presAssocID="{C32BE99E-C258-41FE-8E41-7C53A0690209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0C4DF350-E9B0-4FB8-AF3C-0B907843DEF3}" type="pres">
      <dgm:prSet presAssocID="{29757E57-CBAD-454C-9543-60107A06E43C}" presName="node" presStyleLbl="node1" presStyleIdx="5" presStyleCnt="8" custScaleX="285458" custScaleY="120587" custRadScaleRad="209327" custRadScaleInc="20262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AA64845B-647D-4B25-8A1E-0A154E388F96}" type="pres">
      <dgm:prSet presAssocID="{0B2942BA-9891-42D0-AAC5-D52B968B970B}" presName="parTrans" presStyleLbl="sibTrans2D1" presStyleIdx="6" presStyleCnt="8" custScaleX="169455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822C266B-6A20-488C-B818-75AF9363CD91}" type="pres">
      <dgm:prSet presAssocID="{0B2942BA-9891-42D0-AAC5-D52B968B970B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DAB67F28-C5D4-4C48-A2E9-E6CCBE579EF5}" type="pres">
      <dgm:prSet presAssocID="{FF19F9F4-31B2-4197-BA22-A9A482A4FC86}" presName="node" presStyleLbl="node1" presStyleIdx="6" presStyleCnt="8" custScaleX="271736" custScaleY="122171" custRadScaleRad="209350" custRadScaleInc="79267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CAAB2F9C-5570-438E-96E8-885E1FF39F91}" type="pres">
      <dgm:prSet presAssocID="{A77584D5-3230-448C-B797-725D329B9FCA}" presName="parTrans" presStyleLbl="sibTrans2D1" presStyleIdx="7" presStyleCnt="8" custAng="14801218" custScaleX="60693" custLinFactX="100000" custLinFactNeighborX="104168" custLinFactNeighborY="12591"/>
      <dgm:spPr/>
      <dgm:t>
        <a:bodyPr/>
        <a:lstStyle/>
        <a:p>
          <a:endParaRPr lang="ru-RU"/>
        </a:p>
      </dgm:t>
    </dgm:pt>
    <dgm:pt modelId="{265354FC-5276-4EA9-933D-C3F2A18B0CCC}" type="pres">
      <dgm:prSet presAssocID="{A77584D5-3230-448C-B797-725D329B9FCA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898A9E39-2C57-4C64-81B3-FE5C8753EE5B}" type="pres">
      <dgm:prSet presAssocID="{1FE54418-959F-404B-A5F6-6EB0727E2504}" presName="node" presStyleLbl="node1" presStyleIdx="7" presStyleCnt="8" custScaleX="288492" custScaleY="137884" custRadScaleRad="231333" custRadScaleInc="699378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ru-RU"/>
        </a:p>
      </dgm:t>
    </dgm:pt>
  </dgm:ptLst>
  <dgm:cxnLst>
    <dgm:cxn modelId="{31D1C5CB-48C8-416C-A830-601E37F6AB4B}" type="presOf" srcId="{1FE54418-959F-404B-A5F6-6EB0727E2504}" destId="{898A9E39-2C57-4C64-81B3-FE5C8753EE5B}" srcOrd="0" destOrd="0" presId="urn:microsoft.com/office/officeart/2005/8/layout/radial5"/>
    <dgm:cxn modelId="{30A7730A-7F14-4B69-A47E-70DD1591A236}" srcId="{2E5A5FDB-F97D-4037-8B09-0D9AD381CC85}" destId="{1488A0CF-B106-4C8A-BE5E-6F1935C6C922}" srcOrd="1" destOrd="0" parTransId="{C88665BC-F99C-4448-ACDB-27D60EE2A4B0}" sibTransId="{D2683E4D-BBD5-410B-8FD2-BAC8C739AEBB}"/>
    <dgm:cxn modelId="{56E0BA78-0E31-4431-8063-138E3325C80A}" type="presOf" srcId="{C32BE99E-C258-41FE-8E41-7C53A0690209}" destId="{BDF8E57C-27C6-4C35-917C-0B316AE26911}" srcOrd="0" destOrd="0" presId="urn:microsoft.com/office/officeart/2005/8/layout/radial5"/>
    <dgm:cxn modelId="{9813C273-A846-4653-B895-69B0F4E73238}" srcId="{2E5A5FDB-F97D-4037-8B09-0D9AD381CC85}" destId="{CF2D79F9-237A-4BD7-AF5A-7A05F9D90C70}" srcOrd="3" destOrd="0" parTransId="{7EEE2967-E1AB-4167-9403-5ECCAF216BBD}" sibTransId="{23BE5D04-DAD0-417B-9886-C793CBFBD2B5}"/>
    <dgm:cxn modelId="{603A0CD1-2E2E-4D76-925B-60ADB594A959}" type="presOf" srcId="{0B2942BA-9891-42D0-AAC5-D52B968B970B}" destId="{AA64845B-647D-4B25-8A1E-0A154E388F96}" srcOrd="0" destOrd="0" presId="urn:microsoft.com/office/officeart/2005/8/layout/radial5"/>
    <dgm:cxn modelId="{6A851934-CD65-4FD3-8B5D-3F5D91C5E688}" srcId="{E6D8CFB0-DAA4-49D5-909E-6471B2E7294E}" destId="{1FE54418-959F-404B-A5F6-6EB0727E2504}" srcOrd="7" destOrd="0" parTransId="{A77584D5-3230-448C-B797-725D329B9FCA}" sibTransId="{CACBB176-73CE-4F42-87AA-B4A147FCFB31}"/>
    <dgm:cxn modelId="{EDAB029A-F41D-47AF-AEC6-3A9C60710C40}" type="presOf" srcId="{A77584D5-3230-448C-B797-725D329B9FCA}" destId="{265354FC-5276-4EA9-933D-C3F2A18B0CCC}" srcOrd="1" destOrd="0" presId="urn:microsoft.com/office/officeart/2005/8/layout/radial5"/>
    <dgm:cxn modelId="{2F5D4D5A-82FD-492D-ABD9-68EB7E7A2E8B}" srcId="{E6D8CFB0-DAA4-49D5-909E-6471B2E7294E}" destId="{FD4C232C-6529-4757-8005-59FC07CB88CF}" srcOrd="2" destOrd="0" parTransId="{EA79CE04-2A36-4820-8036-CDCA8C669699}" sibTransId="{0156E395-3663-42D8-9E25-CEA713AA4591}"/>
    <dgm:cxn modelId="{E0485651-7A0C-48F9-9EA3-CA40AD5E0E05}" srcId="{2E5A5FDB-F97D-4037-8B09-0D9AD381CC85}" destId="{35D01025-660D-46A9-8A21-93CA02711CE8}" srcOrd="4" destOrd="0" parTransId="{DC2DA0D6-6EC4-4841-BE95-7ABC31599FFB}" sibTransId="{79D48378-7311-49F1-9BF1-EFA730973BF7}"/>
    <dgm:cxn modelId="{C8A44204-7068-4FD3-85A5-387912533532}" srcId="{2E5A5FDB-F97D-4037-8B09-0D9AD381CC85}" destId="{19A29C09-B43B-4F6F-B0D3-CE862E8E49EB}" srcOrd="2" destOrd="0" parTransId="{147A5296-89D7-4DC8-8C97-F5D3D6B678B1}" sibTransId="{A9395F43-A21A-4C51-AE96-F9103A7EAE89}"/>
    <dgm:cxn modelId="{598335DD-7598-4D38-A0B3-56A3531586BD}" type="presOf" srcId="{FD4C232C-6529-4757-8005-59FC07CB88CF}" destId="{A9A7C7FD-48F8-4552-A90A-DEDFD6FEF330}" srcOrd="0" destOrd="0" presId="urn:microsoft.com/office/officeart/2005/8/layout/radial5"/>
    <dgm:cxn modelId="{D8B64AB1-E40A-41FA-863E-E6684C7B2296}" type="presOf" srcId="{E6D8CFB0-DAA4-49D5-909E-6471B2E7294E}" destId="{2E0FDEBA-C258-4945-B5FA-FE3DBC828A07}" srcOrd="0" destOrd="0" presId="urn:microsoft.com/office/officeart/2005/8/layout/radial5"/>
    <dgm:cxn modelId="{8A1B5F4C-84CE-4B47-8C7D-503356253E74}" type="presOf" srcId="{EA79CE04-2A36-4820-8036-CDCA8C669699}" destId="{99CF74D0-F054-42DB-A915-ADAA599D5092}" srcOrd="0" destOrd="0" presId="urn:microsoft.com/office/officeart/2005/8/layout/radial5"/>
    <dgm:cxn modelId="{3A5C3BF7-326A-4FFD-B694-3AC9EC6534D2}" type="presOf" srcId="{0B2942BA-9891-42D0-AAC5-D52B968B970B}" destId="{822C266B-6A20-488C-B818-75AF9363CD91}" srcOrd="1" destOrd="0" presId="urn:microsoft.com/office/officeart/2005/8/layout/radial5"/>
    <dgm:cxn modelId="{CF4F8642-B974-4AEC-8BEE-9F093E0FC994}" type="presOf" srcId="{FF19F9F4-31B2-4197-BA22-A9A482A4FC86}" destId="{DAB67F28-C5D4-4C48-A2E9-E6CCBE579EF5}" srcOrd="0" destOrd="0" presId="urn:microsoft.com/office/officeart/2005/8/layout/radial5"/>
    <dgm:cxn modelId="{9CCC2621-2206-44B1-9E4A-6CC1831FB8CF}" srcId="{E6D8CFB0-DAA4-49D5-909E-6471B2E7294E}" destId="{12DA85AE-7AE0-4040-813D-6A51B18D3A43}" srcOrd="4" destOrd="0" parTransId="{EDDFFA4A-0DB3-44BE-8F5F-AD23E130F259}" sibTransId="{C6C4C342-2529-40F7-9C7E-5715184B4FE4}"/>
    <dgm:cxn modelId="{D9305E5E-9988-4B35-870F-44634B60E86E}" type="presOf" srcId="{EDDFFA4A-0DB3-44BE-8F5F-AD23E130F259}" destId="{4961C4CB-3D9E-4C97-A3FA-AFA922133558}" srcOrd="1" destOrd="0" presId="urn:microsoft.com/office/officeart/2005/8/layout/radial5"/>
    <dgm:cxn modelId="{A5FBD7D4-E0D5-4958-85DF-BB491344B0E1}" type="presOf" srcId="{A77584D5-3230-448C-B797-725D329B9FCA}" destId="{CAAB2F9C-5570-438E-96E8-885E1FF39F91}" srcOrd="0" destOrd="0" presId="urn:microsoft.com/office/officeart/2005/8/layout/radial5"/>
    <dgm:cxn modelId="{8DDEE942-4689-4B95-9074-BF8CBB5BDB2A}" type="presOf" srcId="{86576116-2DEF-48A9-AA9A-EA76AE495026}" destId="{12B5565A-5CA5-4851-BD84-61670E1C59B1}" srcOrd="0" destOrd="0" presId="urn:microsoft.com/office/officeart/2005/8/layout/radial5"/>
    <dgm:cxn modelId="{369E8A9F-21E4-4FA0-9218-0FDE67DB152A}" type="presOf" srcId="{098D0304-D0A4-492E-9257-DFDC47B20B71}" destId="{47A02979-F91E-422C-B7A2-307021350D98}" srcOrd="1" destOrd="0" presId="urn:microsoft.com/office/officeart/2005/8/layout/radial5"/>
    <dgm:cxn modelId="{ABBE5183-043D-46CE-A9C7-61AF8CC853E0}" srcId="{2E5A5FDB-F97D-4037-8B09-0D9AD381CC85}" destId="{E6D8CFB0-DAA4-49D5-909E-6471B2E7294E}" srcOrd="0" destOrd="0" parTransId="{5F21F4C3-DBE1-4606-A272-2B826B03FE7E}" sibTransId="{F393541F-C822-4CCA-98BC-FDFC198E4355}"/>
    <dgm:cxn modelId="{281A5ED1-5766-4620-80D9-6081C1916570}" type="presOf" srcId="{098D0304-D0A4-492E-9257-DFDC47B20B71}" destId="{B84EE3F6-9AB3-42F8-82EB-CDF23C5C726E}" srcOrd="0" destOrd="0" presId="urn:microsoft.com/office/officeart/2005/8/layout/radial5"/>
    <dgm:cxn modelId="{76B2E23D-0D33-4D4D-BA50-2E3E22BF5211}" srcId="{E6D8CFB0-DAA4-49D5-909E-6471B2E7294E}" destId="{FF19F9F4-31B2-4197-BA22-A9A482A4FC86}" srcOrd="6" destOrd="0" parTransId="{0B2942BA-9891-42D0-AAC5-D52B968B970B}" sibTransId="{13697EF4-5D35-4524-9D18-A950FF68F128}"/>
    <dgm:cxn modelId="{470A89A2-D8D8-486D-9953-81AEB9ED7DB6}" type="presOf" srcId="{C19D5219-495A-4A7B-B4CB-B812473F83CC}" destId="{D17C53B7-6A50-4B8A-A5C8-64317BEB9306}" srcOrd="0" destOrd="0" presId="urn:microsoft.com/office/officeart/2005/8/layout/radial5"/>
    <dgm:cxn modelId="{D02D7FD2-4029-4BEB-8FD9-33A45EA13048}" type="presOf" srcId="{29757E57-CBAD-454C-9543-60107A06E43C}" destId="{0C4DF350-E9B0-4FB8-AF3C-0B907843DEF3}" srcOrd="0" destOrd="0" presId="urn:microsoft.com/office/officeart/2005/8/layout/radial5"/>
    <dgm:cxn modelId="{58549282-CB25-424E-8F54-99462EAFAAB0}" type="presOf" srcId="{B55CC301-AD62-4BAA-AF52-2E522DB2F051}" destId="{30D07741-EC59-46A0-A4CB-9A558C6A4CD2}" srcOrd="0" destOrd="0" presId="urn:microsoft.com/office/officeart/2005/8/layout/radial5"/>
    <dgm:cxn modelId="{36DA9817-FC2D-430B-AF17-81309BC58312}" type="presOf" srcId="{EA79CE04-2A36-4820-8036-CDCA8C669699}" destId="{129155B7-E422-4719-A555-0386B1276CC3}" srcOrd="1" destOrd="0" presId="urn:microsoft.com/office/officeart/2005/8/layout/radial5"/>
    <dgm:cxn modelId="{C28F4402-B369-4D4E-B3E1-69B5917C4507}" srcId="{E6D8CFB0-DAA4-49D5-909E-6471B2E7294E}" destId="{86576116-2DEF-48A9-AA9A-EA76AE495026}" srcOrd="0" destOrd="0" parTransId="{2666FE69-7EBE-4CD0-A42B-2C0F0CB9A088}" sibTransId="{38A19E48-1B07-4AC3-A4FE-B53075B99AE1}"/>
    <dgm:cxn modelId="{958046E4-9F03-4117-81B0-506447F9177B}" type="presOf" srcId="{2E5A5FDB-F97D-4037-8B09-0D9AD381CC85}" destId="{8A05FB27-EC80-499B-93E0-E4D3F6830324}" srcOrd="0" destOrd="0" presId="urn:microsoft.com/office/officeart/2005/8/layout/radial5"/>
    <dgm:cxn modelId="{0104E66C-70E8-4507-9328-9632D4A12976}" type="presOf" srcId="{2666FE69-7EBE-4CD0-A42B-2C0F0CB9A088}" destId="{AC8743F5-D160-49AE-B130-02D3F891E5A4}" srcOrd="1" destOrd="0" presId="urn:microsoft.com/office/officeart/2005/8/layout/radial5"/>
    <dgm:cxn modelId="{5F11D877-5A71-4053-A9C9-B86CEE046D60}" type="presOf" srcId="{2666FE69-7EBE-4CD0-A42B-2C0F0CB9A088}" destId="{0DA0ECA6-DE5B-452E-96EA-73822AD1456C}" srcOrd="0" destOrd="0" presId="urn:microsoft.com/office/officeart/2005/8/layout/radial5"/>
    <dgm:cxn modelId="{EEEA7385-3895-4423-8D4B-4E0E18EE07D3}" type="presOf" srcId="{12DA85AE-7AE0-4040-813D-6A51B18D3A43}" destId="{F90DE46E-916F-49DB-91BC-092E4C392C1F}" srcOrd="0" destOrd="0" presId="urn:microsoft.com/office/officeart/2005/8/layout/radial5"/>
    <dgm:cxn modelId="{8E6F43B7-FEFE-4B1F-8423-05BFBA762F08}" type="presOf" srcId="{891D9FC4-D7E4-47E2-BA09-57B664A6E096}" destId="{BD0D8646-A7FB-42D8-BA1F-940ADEE25FD3}" srcOrd="0" destOrd="0" presId="urn:microsoft.com/office/officeart/2005/8/layout/radial5"/>
    <dgm:cxn modelId="{B7276335-0593-4F98-8D4F-FE3AC5B64AE1}" srcId="{E6D8CFB0-DAA4-49D5-909E-6471B2E7294E}" destId="{891D9FC4-D7E4-47E2-BA09-57B664A6E096}" srcOrd="3" destOrd="0" parTransId="{C19D5219-495A-4A7B-B4CB-B812473F83CC}" sibTransId="{73C94CAA-A62A-4424-A7F5-8BCC989FF601}"/>
    <dgm:cxn modelId="{96D56551-ABBB-4837-A655-308891E0BB22}" srcId="{E6D8CFB0-DAA4-49D5-909E-6471B2E7294E}" destId="{29757E57-CBAD-454C-9543-60107A06E43C}" srcOrd="5" destOrd="0" parTransId="{C32BE99E-C258-41FE-8E41-7C53A0690209}" sibTransId="{B8BAE74B-A75D-4155-9310-17EBAEEE5B77}"/>
    <dgm:cxn modelId="{A681F5F4-AC10-4747-9EE1-E41BFAB05A97}" srcId="{E6D8CFB0-DAA4-49D5-909E-6471B2E7294E}" destId="{B55CC301-AD62-4BAA-AF52-2E522DB2F051}" srcOrd="1" destOrd="0" parTransId="{098D0304-D0A4-492E-9257-DFDC47B20B71}" sibTransId="{0F39C458-C816-4C5E-A6CC-2B2A4271C9B1}"/>
    <dgm:cxn modelId="{9D1E3132-8A3E-4186-8DE1-83DB10D45FB0}" type="presOf" srcId="{EDDFFA4A-0DB3-44BE-8F5F-AD23E130F259}" destId="{4F284BB7-21BE-4C4D-B587-D0104EBFE5EF}" srcOrd="0" destOrd="0" presId="urn:microsoft.com/office/officeart/2005/8/layout/radial5"/>
    <dgm:cxn modelId="{62148AB0-E35D-45F5-9058-5874311BDABC}" type="presOf" srcId="{C32BE99E-C258-41FE-8E41-7C53A0690209}" destId="{9DF9A24F-CB27-463E-9CC9-C779B45CB8F2}" srcOrd="1" destOrd="0" presId="urn:microsoft.com/office/officeart/2005/8/layout/radial5"/>
    <dgm:cxn modelId="{9346C764-3C5E-4EF1-9AF1-50BF49F0A1FB}" type="presOf" srcId="{C19D5219-495A-4A7B-B4CB-B812473F83CC}" destId="{10732AED-177A-4261-AC25-6DF65C841C92}" srcOrd="1" destOrd="0" presId="urn:microsoft.com/office/officeart/2005/8/layout/radial5"/>
    <dgm:cxn modelId="{EA17DCD8-1A64-4783-B887-C25498D1555A}" type="presParOf" srcId="{8A05FB27-EC80-499B-93E0-E4D3F6830324}" destId="{2E0FDEBA-C258-4945-B5FA-FE3DBC828A07}" srcOrd="0" destOrd="0" presId="urn:microsoft.com/office/officeart/2005/8/layout/radial5"/>
    <dgm:cxn modelId="{6169C02D-830A-4004-BBA1-9491E67F81C8}" type="presParOf" srcId="{8A05FB27-EC80-499B-93E0-E4D3F6830324}" destId="{0DA0ECA6-DE5B-452E-96EA-73822AD1456C}" srcOrd="1" destOrd="0" presId="urn:microsoft.com/office/officeart/2005/8/layout/radial5"/>
    <dgm:cxn modelId="{EC651BC4-186C-425A-BC40-7FB9BE47C8F0}" type="presParOf" srcId="{0DA0ECA6-DE5B-452E-96EA-73822AD1456C}" destId="{AC8743F5-D160-49AE-B130-02D3F891E5A4}" srcOrd="0" destOrd="0" presId="urn:microsoft.com/office/officeart/2005/8/layout/radial5"/>
    <dgm:cxn modelId="{94DA7241-134B-4B4B-8E5C-729537E1708B}" type="presParOf" srcId="{8A05FB27-EC80-499B-93E0-E4D3F6830324}" destId="{12B5565A-5CA5-4851-BD84-61670E1C59B1}" srcOrd="2" destOrd="0" presId="urn:microsoft.com/office/officeart/2005/8/layout/radial5"/>
    <dgm:cxn modelId="{2D0186A3-707F-4ADA-B2F5-79F546A81506}" type="presParOf" srcId="{8A05FB27-EC80-499B-93E0-E4D3F6830324}" destId="{B84EE3F6-9AB3-42F8-82EB-CDF23C5C726E}" srcOrd="3" destOrd="0" presId="urn:microsoft.com/office/officeart/2005/8/layout/radial5"/>
    <dgm:cxn modelId="{65B5B7A7-3A08-4936-8D10-83678BDA9FAA}" type="presParOf" srcId="{B84EE3F6-9AB3-42F8-82EB-CDF23C5C726E}" destId="{47A02979-F91E-422C-B7A2-307021350D98}" srcOrd="0" destOrd="0" presId="urn:microsoft.com/office/officeart/2005/8/layout/radial5"/>
    <dgm:cxn modelId="{A8C447CA-9024-452A-BB68-4E4E6B506C0D}" type="presParOf" srcId="{8A05FB27-EC80-499B-93E0-E4D3F6830324}" destId="{30D07741-EC59-46A0-A4CB-9A558C6A4CD2}" srcOrd="4" destOrd="0" presId="urn:microsoft.com/office/officeart/2005/8/layout/radial5"/>
    <dgm:cxn modelId="{E37BE75C-6818-45DE-8A95-CC25B2034D71}" type="presParOf" srcId="{8A05FB27-EC80-499B-93E0-E4D3F6830324}" destId="{99CF74D0-F054-42DB-A915-ADAA599D5092}" srcOrd="5" destOrd="0" presId="urn:microsoft.com/office/officeart/2005/8/layout/radial5"/>
    <dgm:cxn modelId="{BA1ED725-E256-41F5-B49C-95ACBD40ED0D}" type="presParOf" srcId="{99CF74D0-F054-42DB-A915-ADAA599D5092}" destId="{129155B7-E422-4719-A555-0386B1276CC3}" srcOrd="0" destOrd="0" presId="urn:microsoft.com/office/officeart/2005/8/layout/radial5"/>
    <dgm:cxn modelId="{8223BC23-A6D2-4F11-BBDE-B7BDB5942D03}" type="presParOf" srcId="{8A05FB27-EC80-499B-93E0-E4D3F6830324}" destId="{A9A7C7FD-48F8-4552-A90A-DEDFD6FEF330}" srcOrd="6" destOrd="0" presId="urn:microsoft.com/office/officeart/2005/8/layout/radial5"/>
    <dgm:cxn modelId="{D8A169F3-09EC-4B9F-8C29-86591A896D9F}" type="presParOf" srcId="{8A05FB27-EC80-499B-93E0-E4D3F6830324}" destId="{D17C53B7-6A50-4B8A-A5C8-64317BEB9306}" srcOrd="7" destOrd="0" presId="urn:microsoft.com/office/officeart/2005/8/layout/radial5"/>
    <dgm:cxn modelId="{B2F3ED8C-563C-443F-804D-DC1D512A4841}" type="presParOf" srcId="{D17C53B7-6A50-4B8A-A5C8-64317BEB9306}" destId="{10732AED-177A-4261-AC25-6DF65C841C92}" srcOrd="0" destOrd="0" presId="urn:microsoft.com/office/officeart/2005/8/layout/radial5"/>
    <dgm:cxn modelId="{5BA5411B-FE8E-4396-A062-3F89A7FD1416}" type="presParOf" srcId="{8A05FB27-EC80-499B-93E0-E4D3F6830324}" destId="{BD0D8646-A7FB-42D8-BA1F-940ADEE25FD3}" srcOrd="8" destOrd="0" presId="urn:microsoft.com/office/officeart/2005/8/layout/radial5"/>
    <dgm:cxn modelId="{FA7F0FA8-5AEA-44EE-9445-416104AEC5E3}" type="presParOf" srcId="{8A05FB27-EC80-499B-93E0-E4D3F6830324}" destId="{4F284BB7-21BE-4C4D-B587-D0104EBFE5EF}" srcOrd="9" destOrd="0" presId="urn:microsoft.com/office/officeart/2005/8/layout/radial5"/>
    <dgm:cxn modelId="{BA5EEE43-02A4-4842-8343-6933C41D0125}" type="presParOf" srcId="{4F284BB7-21BE-4C4D-B587-D0104EBFE5EF}" destId="{4961C4CB-3D9E-4C97-A3FA-AFA922133558}" srcOrd="0" destOrd="0" presId="urn:microsoft.com/office/officeart/2005/8/layout/radial5"/>
    <dgm:cxn modelId="{9FD3C3CB-2BD4-4F25-A2D2-81BC16F1B4F0}" type="presParOf" srcId="{8A05FB27-EC80-499B-93E0-E4D3F6830324}" destId="{F90DE46E-916F-49DB-91BC-092E4C392C1F}" srcOrd="10" destOrd="0" presId="urn:microsoft.com/office/officeart/2005/8/layout/radial5"/>
    <dgm:cxn modelId="{28AEE49F-12B4-4821-8019-8E6A523F6523}" type="presParOf" srcId="{8A05FB27-EC80-499B-93E0-E4D3F6830324}" destId="{BDF8E57C-27C6-4C35-917C-0B316AE26911}" srcOrd="11" destOrd="0" presId="urn:microsoft.com/office/officeart/2005/8/layout/radial5"/>
    <dgm:cxn modelId="{41C344EB-E023-4CFA-932E-AC7906799F10}" type="presParOf" srcId="{BDF8E57C-27C6-4C35-917C-0B316AE26911}" destId="{9DF9A24F-CB27-463E-9CC9-C779B45CB8F2}" srcOrd="0" destOrd="0" presId="urn:microsoft.com/office/officeart/2005/8/layout/radial5"/>
    <dgm:cxn modelId="{30310EFA-DA19-4235-A68E-98926ED56FC8}" type="presParOf" srcId="{8A05FB27-EC80-499B-93E0-E4D3F6830324}" destId="{0C4DF350-E9B0-4FB8-AF3C-0B907843DEF3}" srcOrd="12" destOrd="0" presId="urn:microsoft.com/office/officeart/2005/8/layout/radial5"/>
    <dgm:cxn modelId="{9823DA18-F736-4CAD-A061-F336E5313E8E}" type="presParOf" srcId="{8A05FB27-EC80-499B-93E0-E4D3F6830324}" destId="{AA64845B-647D-4B25-8A1E-0A154E388F96}" srcOrd="13" destOrd="0" presId="urn:microsoft.com/office/officeart/2005/8/layout/radial5"/>
    <dgm:cxn modelId="{EA7BE6F1-66CE-48C5-A22D-FBD4BFA6EF4B}" type="presParOf" srcId="{AA64845B-647D-4B25-8A1E-0A154E388F96}" destId="{822C266B-6A20-488C-B818-75AF9363CD91}" srcOrd="0" destOrd="0" presId="urn:microsoft.com/office/officeart/2005/8/layout/radial5"/>
    <dgm:cxn modelId="{7BF50726-0F97-4D78-BE44-CDEEE4D58D36}" type="presParOf" srcId="{8A05FB27-EC80-499B-93E0-E4D3F6830324}" destId="{DAB67F28-C5D4-4C48-A2E9-E6CCBE579EF5}" srcOrd="14" destOrd="0" presId="urn:microsoft.com/office/officeart/2005/8/layout/radial5"/>
    <dgm:cxn modelId="{3F29B3E5-F879-4945-BB36-8D3A10E16D36}" type="presParOf" srcId="{8A05FB27-EC80-499B-93E0-E4D3F6830324}" destId="{CAAB2F9C-5570-438E-96E8-885E1FF39F91}" srcOrd="15" destOrd="0" presId="urn:microsoft.com/office/officeart/2005/8/layout/radial5"/>
    <dgm:cxn modelId="{79BB35BD-37AE-45F1-B166-95B8C3A422CF}" type="presParOf" srcId="{CAAB2F9C-5570-438E-96E8-885E1FF39F91}" destId="{265354FC-5276-4EA9-933D-C3F2A18B0CCC}" srcOrd="0" destOrd="0" presId="urn:microsoft.com/office/officeart/2005/8/layout/radial5"/>
    <dgm:cxn modelId="{7AB17519-B559-4CF9-9C61-09B1B13E5B3E}" type="presParOf" srcId="{8A05FB27-EC80-499B-93E0-E4D3F6830324}" destId="{898A9E39-2C57-4C64-81B3-FE5C8753EE5B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5A5FDB-F97D-4037-8B09-0D9AD381CC85}" type="doc">
      <dgm:prSet loTypeId="urn:microsoft.com/office/officeart/2005/8/layout/radial5" loCatId="relationship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6D8CFB0-DAA4-49D5-909E-6471B2E7294E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ООП</a:t>
          </a:r>
          <a:endParaRPr lang="ru-RU" sz="1400" dirty="0">
            <a:solidFill>
              <a:schemeClr val="bg1"/>
            </a:solidFill>
          </a:endParaRPr>
        </a:p>
      </dgm:t>
    </dgm:pt>
    <dgm:pt modelId="{5F21F4C3-DBE1-4606-A272-2B826B03FE7E}" type="parTrans" cxnId="{ABBE5183-043D-46CE-A9C7-61AF8CC853E0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F393541F-C822-4CCA-98BC-FDFC198E4355}" type="sibTrans" cxnId="{ABBE5183-043D-46CE-A9C7-61AF8CC853E0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86576116-2DEF-48A9-AA9A-EA76AE495026}">
      <dgm:prSet phldrT="[Текст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>
        <a:solidFill>
          <a:srgbClr val="C00000"/>
        </a:solidFill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Трансфер положительного опыта реализации ООП.</a:t>
          </a:r>
          <a:endParaRPr lang="ru-RU" sz="1400" dirty="0">
            <a:solidFill>
              <a:schemeClr val="bg1"/>
            </a:solidFill>
          </a:endParaRPr>
        </a:p>
      </dgm:t>
    </dgm:pt>
    <dgm:pt modelId="{2666FE69-7EBE-4CD0-A42B-2C0F0CB9A088}" type="parTrans" cxnId="{C28F4402-B369-4D4E-B3E1-69B5917C4507}">
      <dgm:prSet custT="1"/>
      <dgm:spPr>
        <a:solidFill>
          <a:srgbClr val="FFFF00"/>
        </a:solidFill>
      </dgm:spPr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38A19E48-1B07-4AC3-A4FE-B53075B99AE1}" type="sibTrans" cxnId="{C28F4402-B369-4D4E-B3E1-69B5917C4507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B55CC301-AD62-4BAA-AF52-2E522DB2F051}">
      <dgm:prSet phldrT="[Текст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ФЗ «Об образовании в РФ»</a:t>
          </a:r>
          <a:endParaRPr lang="ru-RU" sz="1400" dirty="0">
            <a:solidFill>
              <a:schemeClr val="bg1"/>
            </a:solidFill>
          </a:endParaRPr>
        </a:p>
      </dgm:t>
    </dgm:pt>
    <dgm:pt modelId="{098D0304-D0A4-492E-9257-DFDC47B20B71}" type="parTrans" cxnId="{A681F5F4-AC10-4747-9EE1-E41BFAB05A97}">
      <dgm:prSet custT="1"/>
      <dgm:spPr>
        <a:solidFill>
          <a:srgbClr val="FFFF00"/>
        </a:solidFill>
      </dgm:spPr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0F39C458-C816-4C5E-A6CC-2B2A4271C9B1}" type="sibTrans" cxnId="{A681F5F4-AC10-4747-9EE1-E41BFAB05A97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12DA85AE-7AE0-4040-813D-6A51B18D3A43}">
      <dgm:prSet phldrT="[Текст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ФГОС</a:t>
          </a:r>
          <a:endParaRPr lang="ru-RU" sz="1400" dirty="0">
            <a:solidFill>
              <a:schemeClr val="bg1"/>
            </a:solidFill>
          </a:endParaRPr>
        </a:p>
      </dgm:t>
    </dgm:pt>
    <dgm:pt modelId="{EDDFFA4A-0DB3-44BE-8F5F-AD23E130F259}" type="parTrans" cxnId="{9CCC2621-2206-44B1-9E4A-6CC1831FB8CF}">
      <dgm:prSet custT="1"/>
      <dgm:spPr>
        <a:solidFill>
          <a:srgbClr val="FFFF00"/>
        </a:solidFill>
      </dgm:spPr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C6C4C342-2529-40F7-9C7E-5715184B4FE4}" type="sibTrans" cxnId="{9CCC2621-2206-44B1-9E4A-6CC1831FB8CF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29757E57-CBAD-454C-9543-60107A06E43C}">
      <dgm:prSet phldrT="[Текст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Примерная ООП и программа развития</a:t>
          </a:r>
          <a:endParaRPr lang="ru-RU" sz="1400" dirty="0">
            <a:solidFill>
              <a:schemeClr val="bg1"/>
            </a:solidFill>
          </a:endParaRPr>
        </a:p>
      </dgm:t>
    </dgm:pt>
    <dgm:pt modelId="{C32BE99E-C258-41FE-8E41-7C53A0690209}" type="parTrans" cxnId="{96D56551-ABBB-4837-A655-308891E0BB22}">
      <dgm:prSet custT="1"/>
      <dgm:spPr>
        <a:solidFill>
          <a:srgbClr val="FFFF00"/>
        </a:solidFill>
      </dgm:spPr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B8BAE74B-A75D-4155-9310-17EBAEEE5B77}" type="sibTrans" cxnId="{96D56551-ABBB-4837-A655-308891E0BB22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19A29C09-B43B-4F6F-B0D3-CE862E8E49EB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147A5296-89D7-4DC8-8C97-F5D3D6B678B1}" type="parTrans" cxnId="{C8A44204-7068-4FD3-85A5-387912533532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A9395F43-A21A-4C51-AE96-F9103A7EAE89}" type="sibTrans" cxnId="{C8A44204-7068-4FD3-85A5-387912533532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FD4C232C-6529-4757-8005-59FC07CB88CF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rgbClr val="00B050"/>
        </a:solidFill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Пояснительная записка. Планируемые результаты освоения ООП система оценки достижений. Программа формирования (развития) УУД. Программа учебных предметов и курсов </a:t>
          </a:r>
          <a:r>
            <a:rPr lang="ru-RU" sz="1400" dirty="0" err="1" smtClean="0">
              <a:solidFill>
                <a:schemeClr val="bg1"/>
              </a:solidFill>
            </a:rPr>
            <a:t>внеучебной</a:t>
          </a:r>
          <a:r>
            <a:rPr lang="ru-RU" sz="1400" dirty="0" smtClean="0">
              <a:solidFill>
                <a:schemeClr val="bg1"/>
              </a:solidFill>
            </a:rPr>
            <a:t> деятельности. Программа воспитания и социализации, Экологической культуры, коррекционной работы и т.д. Учебный план. План внеурочной деятельности. Условия реализации ООП..</a:t>
          </a:r>
          <a:endParaRPr lang="ru-RU" sz="1400" dirty="0">
            <a:solidFill>
              <a:schemeClr val="bg1"/>
            </a:solidFill>
          </a:endParaRPr>
        </a:p>
      </dgm:t>
    </dgm:pt>
    <dgm:pt modelId="{EA79CE04-2A36-4820-8036-CDCA8C669699}" type="parTrans" cxnId="{2F5D4D5A-82FD-492D-ABD9-68EB7E7A2E8B}">
      <dgm:prSet custT="1"/>
      <dgm:spPr>
        <a:solidFill>
          <a:srgbClr val="FFFF00"/>
        </a:solidFill>
      </dgm:spPr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0156E395-3663-42D8-9E25-CEA713AA4591}" type="sibTrans" cxnId="{2F5D4D5A-82FD-492D-ABD9-68EB7E7A2E8B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FF19F9F4-31B2-4197-BA22-A9A482A4FC86}">
      <dgm:prSet phldrT="[Текст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rgbClr val="002060"/>
        </a:solidFill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Инновационные изменения в образовательном учреждении</a:t>
          </a:r>
          <a:br>
            <a:rPr lang="ru-RU" sz="1400" dirty="0" smtClean="0">
              <a:solidFill>
                <a:schemeClr val="bg1"/>
              </a:solidFill>
            </a:rPr>
          </a:br>
          <a:endParaRPr lang="ru-RU" sz="1400" dirty="0">
            <a:solidFill>
              <a:schemeClr val="bg1"/>
            </a:solidFill>
          </a:endParaRPr>
        </a:p>
      </dgm:t>
    </dgm:pt>
    <dgm:pt modelId="{0B2942BA-9891-42D0-AAC5-D52B968B970B}" type="parTrans" cxnId="{76B2E23D-0D33-4D4D-BA50-2E3E22BF5211}">
      <dgm:prSet custT="1"/>
      <dgm:spPr>
        <a:solidFill>
          <a:srgbClr val="FFFF00"/>
        </a:solidFill>
      </dgm:spPr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13697EF4-5D35-4524-9D18-A950FF68F128}" type="sibTrans" cxnId="{76B2E23D-0D33-4D4D-BA50-2E3E22BF5211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1FE54418-959F-404B-A5F6-6EB0727E2504}">
      <dgm:prSet phldrT="[Текст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Компетенции субъектов образовательного процесса. Положительная динамика результатов освоения ООП (личностных, </a:t>
          </a:r>
          <a:r>
            <a:rPr lang="ru-RU" sz="1400" dirty="0" err="1" smtClean="0">
              <a:solidFill>
                <a:schemeClr val="bg1"/>
              </a:solidFill>
            </a:rPr>
            <a:t>метапредметных</a:t>
          </a:r>
          <a:r>
            <a:rPr lang="ru-RU" sz="1400" dirty="0" smtClean="0">
              <a:solidFill>
                <a:schemeClr val="bg1"/>
              </a:solidFill>
            </a:rPr>
            <a:t> и предметных). Удовлетворённость участников образовательного процесса..</a:t>
          </a:r>
          <a:endParaRPr lang="ru-RU" sz="1400" dirty="0">
            <a:solidFill>
              <a:schemeClr val="bg1"/>
            </a:solidFill>
          </a:endParaRPr>
        </a:p>
      </dgm:t>
    </dgm:pt>
    <dgm:pt modelId="{A77584D5-3230-448C-B797-725D329B9FCA}" type="parTrans" cxnId="{6A851934-CD65-4FD3-8B5D-3F5D91C5E688}">
      <dgm:prSet custT="1"/>
      <dgm:spPr>
        <a:solidFill>
          <a:srgbClr val="FFFF00"/>
        </a:solidFill>
      </dgm:spPr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CACBB176-73CE-4F42-87AA-B4A147FCFB31}" type="sibTrans" cxnId="{6A851934-CD65-4FD3-8B5D-3F5D91C5E688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1488A0CF-B106-4C8A-BE5E-6F1935C6C922}">
      <dgm:prSet phldrT="[Текст]"/>
      <dgm:spPr/>
      <dgm:t>
        <a:bodyPr/>
        <a:lstStyle/>
        <a:p>
          <a:endParaRPr lang="ru-RU" sz="1400" dirty="0">
            <a:solidFill>
              <a:schemeClr val="bg1"/>
            </a:solidFill>
          </a:endParaRPr>
        </a:p>
      </dgm:t>
    </dgm:pt>
    <dgm:pt modelId="{C88665BC-F99C-4448-ACDB-27D60EE2A4B0}" type="parTrans" cxnId="{30A7730A-7F14-4B69-A47E-70DD1591A236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D2683E4D-BBD5-410B-8FD2-BAC8C739AEBB}" type="sibTrans" cxnId="{30A7730A-7F14-4B69-A47E-70DD1591A236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891D9FC4-D7E4-47E2-BA09-57B664A6E096}">
      <dgm:prSet phldrT="[Текст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ru-RU" sz="1400" dirty="0" smtClean="0">
              <a:solidFill>
                <a:schemeClr val="bg1"/>
              </a:solidFill>
            </a:rPr>
            <a:t>Разделы ООП:</a:t>
          </a:r>
        </a:p>
        <a:p>
          <a:pPr algn="l"/>
          <a:r>
            <a:rPr lang="ru-RU" sz="1400" dirty="0" smtClean="0">
              <a:solidFill>
                <a:schemeClr val="bg1"/>
              </a:solidFill>
            </a:rPr>
            <a:t>- Целевой;</a:t>
          </a:r>
        </a:p>
        <a:p>
          <a:pPr algn="l"/>
          <a:r>
            <a:rPr lang="ru-RU" sz="1400" dirty="0" smtClean="0">
              <a:solidFill>
                <a:schemeClr val="bg1"/>
              </a:solidFill>
            </a:rPr>
            <a:t>- Содержательный</a:t>
          </a:r>
        </a:p>
        <a:p>
          <a:pPr algn="l"/>
          <a:r>
            <a:rPr lang="ru-RU" sz="1400" dirty="0" smtClean="0">
              <a:solidFill>
                <a:schemeClr val="bg1"/>
              </a:solidFill>
            </a:rPr>
            <a:t>- Организационный.</a:t>
          </a:r>
          <a:endParaRPr lang="ru-RU" sz="1400" dirty="0">
            <a:solidFill>
              <a:schemeClr val="bg1"/>
            </a:solidFill>
          </a:endParaRPr>
        </a:p>
      </dgm:t>
    </dgm:pt>
    <dgm:pt modelId="{C19D5219-495A-4A7B-B4CB-B812473F83CC}" type="parTrans" cxnId="{B7276335-0593-4F98-8D4F-FE3AC5B64AE1}">
      <dgm:prSet custT="1"/>
      <dgm:spPr>
        <a:solidFill>
          <a:srgbClr val="FFFF00"/>
        </a:solidFill>
      </dgm:spPr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73C94CAA-A62A-4424-A7F5-8BCC989FF601}" type="sibTrans" cxnId="{B7276335-0593-4F98-8D4F-FE3AC5B64AE1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CF2D79F9-237A-4BD7-AF5A-7A05F9D90C70}">
      <dgm:prSet phldrT="[Текст]"/>
      <dgm:spPr/>
      <dgm:t>
        <a:bodyPr/>
        <a:lstStyle/>
        <a:p>
          <a:endParaRPr lang="ru-RU"/>
        </a:p>
      </dgm:t>
    </dgm:pt>
    <dgm:pt modelId="{7EEE2967-E1AB-4167-9403-5ECCAF216BBD}" type="parTrans" cxnId="{9813C273-A846-4653-B895-69B0F4E73238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23BE5D04-DAD0-417B-9886-C793CBFBD2B5}" type="sibTrans" cxnId="{9813C273-A846-4653-B895-69B0F4E73238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35D01025-660D-46A9-8A21-93CA02711CE8}">
      <dgm:prSet custScaleX="288492" custScaleY="149345" custRadScaleRad="231333" custRadScaleInc="699378"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DC2DA0D6-6EC4-4841-BE95-7ABC31599FFB}" type="parTrans" cxnId="{E0485651-7A0C-48F9-9EA3-CA40AD5E0E05}">
      <dgm:prSet custAng="14801218" custScaleX="60693" custLinFactX="100000" custLinFactNeighborX="109337" custLinFactNeighborY="3648"/>
      <dgm:spPr>
        <a:solidFill>
          <a:srgbClr val="FFFF00"/>
        </a:solidFill>
      </dgm:spPr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79D48378-7311-49F1-9BF1-EFA730973BF7}" type="sibTrans" cxnId="{E0485651-7A0C-48F9-9EA3-CA40AD5E0E05}">
      <dgm:prSet/>
      <dgm:spPr/>
      <dgm:t>
        <a:bodyPr/>
        <a:lstStyle/>
        <a:p>
          <a:endParaRPr lang="ru-RU" sz="1400">
            <a:solidFill>
              <a:schemeClr val="bg1"/>
            </a:solidFill>
          </a:endParaRPr>
        </a:p>
      </dgm:t>
    </dgm:pt>
    <dgm:pt modelId="{8A05FB27-EC80-499B-93E0-E4D3F6830324}" type="pres">
      <dgm:prSet presAssocID="{2E5A5FDB-F97D-4037-8B09-0D9AD381CC8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0FDEBA-C258-4945-B5FA-FE3DBC828A07}" type="pres">
      <dgm:prSet presAssocID="{E6D8CFB0-DAA4-49D5-909E-6471B2E7294E}" presName="centerShape" presStyleLbl="node0" presStyleIdx="0" presStyleCnt="1" custAng="0" custScaleX="191037" custScaleY="54692" custLinFactNeighborX="2667" custLinFactNeighborY="-25512"/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0DA0ECA6-DE5B-452E-96EA-73822AD1456C}" type="pres">
      <dgm:prSet presAssocID="{2666FE69-7EBE-4CD0-A42B-2C0F0CB9A088}" presName="parTrans" presStyleLbl="sibTrans2D1" presStyleIdx="0" presStyleCnt="8" custAng="1016007" custScaleX="86619" custLinFactY="-63953" custLinFactNeighborX="-7731" custLinFactNeighborY="-100000"/>
      <dgm:spPr/>
      <dgm:t>
        <a:bodyPr/>
        <a:lstStyle/>
        <a:p>
          <a:endParaRPr lang="ru-RU"/>
        </a:p>
      </dgm:t>
    </dgm:pt>
    <dgm:pt modelId="{AC8743F5-D160-49AE-B130-02D3F891E5A4}" type="pres">
      <dgm:prSet presAssocID="{2666FE69-7EBE-4CD0-A42B-2C0F0CB9A088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12B5565A-5CA5-4851-BD84-61670E1C59B1}" type="pres">
      <dgm:prSet presAssocID="{86576116-2DEF-48A9-AA9A-EA76AE495026}" presName="node" presStyleLbl="node1" presStyleIdx="0" presStyleCnt="8" custScaleX="288754" custScaleY="71839" custRadScaleRad="245960" custRadScaleInc="283916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ru-RU"/>
        </a:p>
      </dgm:t>
    </dgm:pt>
    <dgm:pt modelId="{B84EE3F6-9AB3-42F8-82EB-CDF23C5C726E}" type="pres">
      <dgm:prSet presAssocID="{098D0304-D0A4-492E-9257-DFDC47B20B71}" presName="parTrans" presStyleLbl="sibTrans2D1" presStyleIdx="1" presStyleCnt="8" custAng="9855498" custScaleX="79864" custLinFactY="-39674" custLinFactNeighborX="-19441" custLinFactNeighborY="-100000"/>
      <dgm:spPr/>
      <dgm:t>
        <a:bodyPr/>
        <a:lstStyle/>
        <a:p>
          <a:endParaRPr lang="ru-RU"/>
        </a:p>
      </dgm:t>
    </dgm:pt>
    <dgm:pt modelId="{47A02979-F91E-422C-B7A2-307021350D98}" type="pres">
      <dgm:prSet presAssocID="{098D0304-D0A4-492E-9257-DFDC47B20B71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30D07741-EC59-46A0-A4CB-9A558C6A4CD2}" type="pres">
      <dgm:prSet presAssocID="{B55CC301-AD62-4BAA-AF52-2E522DB2F051}" presName="node" presStyleLbl="node1" presStyleIdx="1" presStyleCnt="8" custScaleX="281150" custScaleY="66292" custRadScaleRad="246681" custRadScaleInc="-465186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ru-RU"/>
        </a:p>
      </dgm:t>
    </dgm:pt>
    <dgm:pt modelId="{99CF74D0-F054-42DB-A915-ADAA599D5092}" type="pres">
      <dgm:prSet presAssocID="{EA79CE04-2A36-4820-8036-CDCA8C669699}" presName="parTrans" presStyleLbl="sibTrans2D1" presStyleIdx="2" presStyleCnt="8" custAng="16045671" custScaleX="141536" custScaleY="126578" custLinFactNeighborX="19184" custLinFactNeighborY="-2126"/>
      <dgm:spPr>
        <a:prstGeom prst="upDownArrow">
          <a:avLst/>
        </a:prstGeom>
      </dgm:spPr>
      <dgm:t>
        <a:bodyPr/>
        <a:lstStyle/>
        <a:p>
          <a:endParaRPr lang="ru-RU"/>
        </a:p>
      </dgm:t>
    </dgm:pt>
    <dgm:pt modelId="{129155B7-E422-4719-A555-0386B1276CC3}" type="pres">
      <dgm:prSet presAssocID="{EA79CE04-2A36-4820-8036-CDCA8C669699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A9A7C7FD-48F8-4552-A90A-DEDFD6FEF330}" type="pres">
      <dgm:prSet presAssocID="{FD4C232C-6529-4757-8005-59FC07CB88CF}" presName="node" presStyleLbl="node1" presStyleIdx="2" presStyleCnt="8" custScaleX="287245" custScaleY="234395" custRadScaleRad="93800" custRadScaleInc="38238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D17C53B7-6A50-4B8A-A5C8-64317BEB9306}" type="pres">
      <dgm:prSet presAssocID="{C19D5219-495A-4A7B-B4CB-B812473F83CC}" presName="parTrans" presStyleLbl="sibTrans2D1" presStyleIdx="3" presStyleCnt="8" custAng="7073594" custScaleX="63113" custLinFactX="-70918" custLinFactY="-152863" custLinFactNeighborX="-100000" custLinFactNeighborY="-200000"/>
      <dgm:spPr/>
      <dgm:t>
        <a:bodyPr/>
        <a:lstStyle/>
        <a:p>
          <a:endParaRPr lang="ru-RU"/>
        </a:p>
      </dgm:t>
    </dgm:pt>
    <dgm:pt modelId="{10732AED-177A-4261-AC25-6DF65C841C92}" type="pres">
      <dgm:prSet presAssocID="{C19D5219-495A-4A7B-B4CB-B812473F83CC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BD0D8646-A7FB-42D8-BA1F-940ADEE25FD3}" type="pres">
      <dgm:prSet presAssocID="{891D9FC4-D7E4-47E2-BA09-57B664A6E096}" presName="node" presStyleLbl="node1" presStyleIdx="3" presStyleCnt="8" custScaleX="287737" custScaleY="134080" custRadScaleRad="214788" custRadScaleInc="528547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ru-RU"/>
        </a:p>
      </dgm:t>
    </dgm:pt>
    <dgm:pt modelId="{4F284BB7-21BE-4C4D-B587-D0104EBFE5EF}" type="pres">
      <dgm:prSet presAssocID="{EDDFFA4A-0DB3-44BE-8F5F-AD23E130F259}" presName="parTrans" presStyleLbl="sibTrans2D1" presStyleIdx="4" presStyleCnt="8" custAng="5295155" custFlipVert="0" custScaleX="215966" custScaleY="158646" custLinFactNeighborX="16643" custLinFactNeighborY="23423"/>
      <dgm:spPr>
        <a:prstGeom prst="upDownArrow">
          <a:avLst/>
        </a:prstGeom>
      </dgm:spPr>
      <dgm:t>
        <a:bodyPr/>
        <a:lstStyle/>
        <a:p>
          <a:endParaRPr lang="ru-RU"/>
        </a:p>
      </dgm:t>
    </dgm:pt>
    <dgm:pt modelId="{4961C4CB-3D9E-4C97-A3FA-AFA922133558}" type="pres">
      <dgm:prSet presAssocID="{EDDFFA4A-0DB3-44BE-8F5F-AD23E130F259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F90DE46E-916F-49DB-91BC-092E4C392C1F}" type="pres">
      <dgm:prSet presAssocID="{12DA85AE-7AE0-4040-813D-6A51B18D3A43}" presName="node" presStyleLbl="node1" presStyleIdx="4" presStyleCnt="8" custScaleX="287815" custScaleY="70437" custRadScaleRad="108923" custRadScaleInc="-78340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BDF8E57C-27C6-4C35-917C-0B316AE26911}" type="pres">
      <dgm:prSet presAssocID="{C32BE99E-C258-41FE-8E41-7C53A0690209}" presName="parTrans" presStyleLbl="sibTrans2D1" presStyleIdx="5" presStyleCnt="8" custAng="165471" custScaleX="134392" custLinFactNeighborX="-9817" custLinFactNeighborY="-43763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9DF9A24F-CB27-463E-9CC9-C779B45CB8F2}" type="pres">
      <dgm:prSet presAssocID="{C32BE99E-C258-41FE-8E41-7C53A0690209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0C4DF350-E9B0-4FB8-AF3C-0B907843DEF3}" type="pres">
      <dgm:prSet presAssocID="{29757E57-CBAD-454C-9543-60107A06E43C}" presName="node" presStyleLbl="node1" presStyleIdx="5" presStyleCnt="8" custScaleX="285458" custScaleY="120587" custRadScaleRad="209466" custRadScaleInc="24576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AA64845B-647D-4B25-8A1E-0A154E388F96}" type="pres">
      <dgm:prSet presAssocID="{0B2942BA-9891-42D0-AAC5-D52B968B970B}" presName="parTrans" presStyleLbl="sibTrans2D1" presStyleIdx="6" presStyleCnt="8" custScaleX="169455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822C266B-6A20-488C-B818-75AF9363CD91}" type="pres">
      <dgm:prSet presAssocID="{0B2942BA-9891-42D0-AAC5-D52B968B970B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DAB67F28-C5D4-4C48-A2E9-E6CCBE579EF5}" type="pres">
      <dgm:prSet presAssocID="{FF19F9F4-31B2-4197-BA22-A9A482A4FC86}" presName="node" presStyleLbl="node1" presStyleIdx="6" presStyleCnt="8" custScaleX="271736" custScaleY="122171" custRadScaleRad="221172" custRadScaleInc="74686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CAAB2F9C-5570-438E-96E8-885E1FF39F91}" type="pres">
      <dgm:prSet presAssocID="{A77584D5-3230-448C-B797-725D329B9FCA}" presName="parTrans" presStyleLbl="sibTrans2D1" presStyleIdx="7" presStyleCnt="8" custAng="14531710" custScaleX="60693" custLinFactX="89564" custLinFactNeighborX="100000" custLinFactNeighborY="24265"/>
      <dgm:spPr/>
      <dgm:t>
        <a:bodyPr/>
        <a:lstStyle/>
        <a:p>
          <a:endParaRPr lang="ru-RU"/>
        </a:p>
      </dgm:t>
    </dgm:pt>
    <dgm:pt modelId="{265354FC-5276-4EA9-933D-C3F2A18B0CCC}" type="pres">
      <dgm:prSet presAssocID="{A77584D5-3230-448C-B797-725D329B9FCA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898A9E39-2C57-4C64-81B3-FE5C8753EE5B}" type="pres">
      <dgm:prSet presAssocID="{1FE54418-959F-404B-A5F6-6EB0727E2504}" presName="node" presStyleLbl="node1" presStyleIdx="7" presStyleCnt="8" custScaleX="288492" custScaleY="137884" custRadScaleRad="222466" custRadScaleInc="659727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ru-RU"/>
        </a:p>
      </dgm:t>
    </dgm:pt>
  </dgm:ptLst>
  <dgm:cxnLst>
    <dgm:cxn modelId="{273F9709-4C7C-4536-BF60-D1283B58936C}" type="presOf" srcId="{0B2942BA-9891-42D0-AAC5-D52B968B970B}" destId="{822C266B-6A20-488C-B818-75AF9363CD91}" srcOrd="1" destOrd="0" presId="urn:microsoft.com/office/officeart/2005/8/layout/radial5"/>
    <dgm:cxn modelId="{30A7730A-7F14-4B69-A47E-70DD1591A236}" srcId="{2E5A5FDB-F97D-4037-8B09-0D9AD381CC85}" destId="{1488A0CF-B106-4C8A-BE5E-6F1935C6C922}" srcOrd="1" destOrd="0" parTransId="{C88665BC-F99C-4448-ACDB-27D60EE2A4B0}" sibTransId="{D2683E4D-BBD5-410B-8FD2-BAC8C739AEBB}"/>
    <dgm:cxn modelId="{19F2D61C-DEF6-4B9D-99B2-C014A4DA0D8A}" type="presOf" srcId="{EDDFFA4A-0DB3-44BE-8F5F-AD23E130F259}" destId="{4961C4CB-3D9E-4C97-A3FA-AFA922133558}" srcOrd="1" destOrd="0" presId="urn:microsoft.com/office/officeart/2005/8/layout/radial5"/>
    <dgm:cxn modelId="{E950956B-EDC7-40FA-BDB4-C106CF104C97}" type="presOf" srcId="{A77584D5-3230-448C-B797-725D329B9FCA}" destId="{265354FC-5276-4EA9-933D-C3F2A18B0CCC}" srcOrd="1" destOrd="0" presId="urn:microsoft.com/office/officeart/2005/8/layout/radial5"/>
    <dgm:cxn modelId="{72FB6AC3-B7A9-4262-A3E8-A69D739D046E}" type="presOf" srcId="{098D0304-D0A4-492E-9257-DFDC47B20B71}" destId="{B84EE3F6-9AB3-42F8-82EB-CDF23C5C726E}" srcOrd="0" destOrd="0" presId="urn:microsoft.com/office/officeart/2005/8/layout/radial5"/>
    <dgm:cxn modelId="{B88027E3-6969-4AFF-8170-62A44A68E08D}" type="presOf" srcId="{C19D5219-495A-4A7B-B4CB-B812473F83CC}" destId="{D17C53B7-6A50-4B8A-A5C8-64317BEB9306}" srcOrd="0" destOrd="0" presId="urn:microsoft.com/office/officeart/2005/8/layout/radial5"/>
    <dgm:cxn modelId="{76B2E23D-0D33-4D4D-BA50-2E3E22BF5211}" srcId="{E6D8CFB0-DAA4-49D5-909E-6471B2E7294E}" destId="{FF19F9F4-31B2-4197-BA22-A9A482A4FC86}" srcOrd="6" destOrd="0" parTransId="{0B2942BA-9891-42D0-AAC5-D52B968B970B}" sibTransId="{13697EF4-5D35-4524-9D18-A950FF68F128}"/>
    <dgm:cxn modelId="{3294048E-ADFB-4569-8D08-D128C1CE551D}" type="presOf" srcId="{0B2942BA-9891-42D0-AAC5-D52B968B970B}" destId="{AA64845B-647D-4B25-8A1E-0A154E388F96}" srcOrd="0" destOrd="0" presId="urn:microsoft.com/office/officeart/2005/8/layout/radial5"/>
    <dgm:cxn modelId="{A681F5F4-AC10-4747-9EE1-E41BFAB05A97}" srcId="{E6D8CFB0-DAA4-49D5-909E-6471B2E7294E}" destId="{B55CC301-AD62-4BAA-AF52-2E522DB2F051}" srcOrd="1" destOrd="0" parTransId="{098D0304-D0A4-492E-9257-DFDC47B20B71}" sibTransId="{0F39C458-C816-4C5E-A6CC-2B2A4271C9B1}"/>
    <dgm:cxn modelId="{9B9223D7-F43E-4177-8046-F05DE90CD344}" type="presOf" srcId="{FD4C232C-6529-4757-8005-59FC07CB88CF}" destId="{A9A7C7FD-48F8-4552-A90A-DEDFD6FEF330}" srcOrd="0" destOrd="0" presId="urn:microsoft.com/office/officeart/2005/8/layout/radial5"/>
    <dgm:cxn modelId="{DECE7792-B618-4C5C-9264-F1617F094C82}" type="presOf" srcId="{86576116-2DEF-48A9-AA9A-EA76AE495026}" destId="{12B5565A-5CA5-4851-BD84-61670E1C59B1}" srcOrd="0" destOrd="0" presId="urn:microsoft.com/office/officeart/2005/8/layout/radial5"/>
    <dgm:cxn modelId="{9CCC2621-2206-44B1-9E4A-6CC1831FB8CF}" srcId="{E6D8CFB0-DAA4-49D5-909E-6471B2E7294E}" destId="{12DA85AE-7AE0-4040-813D-6A51B18D3A43}" srcOrd="4" destOrd="0" parTransId="{EDDFFA4A-0DB3-44BE-8F5F-AD23E130F259}" sibTransId="{C6C4C342-2529-40F7-9C7E-5715184B4FE4}"/>
    <dgm:cxn modelId="{6A851934-CD65-4FD3-8B5D-3F5D91C5E688}" srcId="{E6D8CFB0-DAA4-49D5-909E-6471B2E7294E}" destId="{1FE54418-959F-404B-A5F6-6EB0727E2504}" srcOrd="7" destOrd="0" parTransId="{A77584D5-3230-448C-B797-725D329B9FCA}" sibTransId="{CACBB176-73CE-4F42-87AA-B4A147FCFB31}"/>
    <dgm:cxn modelId="{CA8F24C5-F17A-4DEB-8E09-F1BC17BC09BB}" type="presOf" srcId="{FF19F9F4-31B2-4197-BA22-A9A482A4FC86}" destId="{DAB67F28-C5D4-4C48-A2E9-E6CCBE579EF5}" srcOrd="0" destOrd="0" presId="urn:microsoft.com/office/officeart/2005/8/layout/radial5"/>
    <dgm:cxn modelId="{64112832-8A07-4610-848E-1036C4780B82}" type="presOf" srcId="{2666FE69-7EBE-4CD0-A42B-2C0F0CB9A088}" destId="{0DA0ECA6-DE5B-452E-96EA-73822AD1456C}" srcOrd="0" destOrd="0" presId="urn:microsoft.com/office/officeart/2005/8/layout/radial5"/>
    <dgm:cxn modelId="{B7276335-0593-4F98-8D4F-FE3AC5B64AE1}" srcId="{E6D8CFB0-DAA4-49D5-909E-6471B2E7294E}" destId="{891D9FC4-D7E4-47E2-BA09-57B664A6E096}" srcOrd="3" destOrd="0" parTransId="{C19D5219-495A-4A7B-B4CB-B812473F83CC}" sibTransId="{73C94CAA-A62A-4424-A7F5-8BCC989FF601}"/>
    <dgm:cxn modelId="{77C9AE47-E7BC-43DB-A9AC-A312F25182B0}" type="presOf" srcId="{C32BE99E-C258-41FE-8E41-7C53A0690209}" destId="{BDF8E57C-27C6-4C35-917C-0B316AE26911}" srcOrd="0" destOrd="0" presId="urn:microsoft.com/office/officeart/2005/8/layout/radial5"/>
    <dgm:cxn modelId="{61740F99-2317-4D7D-8262-D12726722DD9}" type="presOf" srcId="{C32BE99E-C258-41FE-8E41-7C53A0690209}" destId="{9DF9A24F-CB27-463E-9CC9-C779B45CB8F2}" srcOrd="1" destOrd="0" presId="urn:microsoft.com/office/officeart/2005/8/layout/radial5"/>
    <dgm:cxn modelId="{2F5D4D5A-82FD-492D-ABD9-68EB7E7A2E8B}" srcId="{E6D8CFB0-DAA4-49D5-909E-6471B2E7294E}" destId="{FD4C232C-6529-4757-8005-59FC07CB88CF}" srcOrd="2" destOrd="0" parTransId="{EA79CE04-2A36-4820-8036-CDCA8C669699}" sibTransId="{0156E395-3663-42D8-9E25-CEA713AA4591}"/>
    <dgm:cxn modelId="{96D56551-ABBB-4837-A655-308891E0BB22}" srcId="{E6D8CFB0-DAA4-49D5-909E-6471B2E7294E}" destId="{29757E57-CBAD-454C-9543-60107A06E43C}" srcOrd="5" destOrd="0" parTransId="{C32BE99E-C258-41FE-8E41-7C53A0690209}" sibTransId="{B8BAE74B-A75D-4155-9310-17EBAEEE5B77}"/>
    <dgm:cxn modelId="{E0485651-7A0C-48F9-9EA3-CA40AD5E0E05}" srcId="{2E5A5FDB-F97D-4037-8B09-0D9AD381CC85}" destId="{35D01025-660D-46A9-8A21-93CA02711CE8}" srcOrd="4" destOrd="0" parTransId="{DC2DA0D6-6EC4-4841-BE95-7ABC31599FFB}" sibTransId="{79D48378-7311-49F1-9BF1-EFA730973BF7}"/>
    <dgm:cxn modelId="{C9E3A05B-BD3E-42C0-8AFA-2246E86795F1}" type="presOf" srcId="{098D0304-D0A4-492E-9257-DFDC47B20B71}" destId="{47A02979-F91E-422C-B7A2-307021350D98}" srcOrd="1" destOrd="0" presId="urn:microsoft.com/office/officeart/2005/8/layout/radial5"/>
    <dgm:cxn modelId="{DFE478DA-6D26-47BB-8456-1D67745E2A45}" type="presOf" srcId="{EA79CE04-2A36-4820-8036-CDCA8C669699}" destId="{99CF74D0-F054-42DB-A915-ADAA599D5092}" srcOrd="0" destOrd="0" presId="urn:microsoft.com/office/officeart/2005/8/layout/radial5"/>
    <dgm:cxn modelId="{713552EF-24EE-4241-993A-B82846E7F9D5}" type="presOf" srcId="{EA79CE04-2A36-4820-8036-CDCA8C669699}" destId="{129155B7-E422-4719-A555-0386B1276CC3}" srcOrd="1" destOrd="0" presId="urn:microsoft.com/office/officeart/2005/8/layout/radial5"/>
    <dgm:cxn modelId="{C3C3A852-24E7-4968-BD2E-4FF2DB7B965D}" type="presOf" srcId="{B55CC301-AD62-4BAA-AF52-2E522DB2F051}" destId="{30D07741-EC59-46A0-A4CB-9A558C6A4CD2}" srcOrd="0" destOrd="0" presId="urn:microsoft.com/office/officeart/2005/8/layout/radial5"/>
    <dgm:cxn modelId="{ABBE5183-043D-46CE-A9C7-61AF8CC853E0}" srcId="{2E5A5FDB-F97D-4037-8B09-0D9AD381CC85}" destId="{E6D8CFB0-DAA4-49D5-909E-6471B2E7294E}" srcOrd="0" destOrd="0" parTransId="{5F21F4C3-DBE1-4606-A272-2B826B03FE7E}" sibTransId="{F393541F-C822-4CCA-98BC-FDFC198E4355}"/>
    <dgm:cxn modelId="{6FE2D4D8-09CB-49EC-8D17-04728E7297B6}" type="presOf" srcId="{2666FE69-7EBE-4CD0-A42B-2C0F0CB9A088}" destId="{AC8743F5-D160-49AE-B130-02D3F891E5A4}" srcOrd="1" destOrd="0" presId="urn:microsoft.com/office/officeart/2005/8/layout/radial5"/>
    <dgm:cxn modelId="{F060556E-CDBB-45C4-813D-C7BF11A3FB08}" type="presOf" srcId="{A77584D5-3230-448C-B797-725D329B9FCA}" destId="{CAAB2F9C-5570-438E-96E8-885E1FF39F91}" srcOrd="0" destOrd="0" presId="urn:microsoft.com/office/officeart/2005/8/layout/radial5"/>
    <dgm:cxn modelId="{6D112B53-81F8-44D1-802F-BD91C828EDBA}" type="presOf" srcId="{891D9FC4-D7E4-47E2-BA09-57B664A6E096}" destId="{BD0D8646-A7FB-42D8-BA1F-940ADEE25FD3}" srcOrd="0" destOrd="0" presId="urn:microsoft.com/office/officeart/2005/8/layout/radial5"/>
    <dgm:cxn modelId="{E0801F89-D9CE-4CE7-A374-D739FE81B8B2}" type="presOf" srcId="{EDDFFA4A-0DB3-44BE-8F5F-AD23E130F259}" destId="{4F284BB7-21BE-4C4D-B587-D0104EBFE5EF}" srcOrd="0" destOrd="0" presId="urn:microsoft.com/office/officeart/2005/8/layout/radial5"/>
    <dgm:cxn modelId="{5AE38304-CF91-465E-8A57-7346EF0D3AD3}" type="presOf" srcId="{2E5A5FDB-F97D-4037-8B09-0D9AD381CC85}" destId="{8A05FB27-EC80-499B-93E0-E4D3F6830324}" srcOrd="0" destOrd="0" presId="urn:microsoft.com/office/officeart/2005/8/layout/radial5"/>
    <dgm:cxn modelId="{B9196FDF-0A07-4377-9750-4706041BF4CB}" type="presOf" srcId="{1FE54418-959F-404B-A5F6-6EB0727E2504}" destId="{898A9E39-2C57-4C64-81B3-FE5C8753EE5B}" srcOrd="0" destOrd="0" presId="urn:microsoft.com/office/officeart/2005/8/layout/radial5"/>
    <dgm:cxn modelId="{B7CB59DB-B8D6-41BD-9488-54EE5D916A56}" type="presOf" srcId="{C19D5219-495A-4A7B-B4CB-B812473F83CC}" destId="{10732AED-177A-4261-AC25-6DF65C841C92}" srcOrd="1" destOrd="0" presId="urn:microsoft.com/office/officeart/2005/8/layout/radial5"/>
    <dgm:cxn modelId="{C8A44204-7068-4FD3-85A5-387912533532}" srcId="{2E5A5FDB-F97D-4037-8B09-0D9AD381CC85}" destId="{19A29C09-B43B-4F6F-B0D3-CE862E8E49EB}" srcOrd="2" destOrd="0" parTransId="{147A5296-89D7-4DC8-8C97-F5D3D6B678B1}" sibTransId="{A9395F43-A21A-4C51-AE96-F9103A7EAE89}"/>
    <dgm:cxn modelId="{C129EC6B-809F-4F0A-9B13-DAAD22A1F380}" type="presOf" srcId="{12DA85AE-7AE0-4040-813D-6A51B18D3A43}" destId="{F90DE46E-916F-49DB-91BC-092E4C392C1F}" srcOrd="0" destOrd="0" presId="urn:microsoft.com/office/officeart/2005/8/layout/radial5"/>
    <dgm:cxn modelId="{828468A4-268D-436D-8F96-5BCAB4F96C96}" type="presOf" srcId="{E6D8CFB0-DAA4-49D5-909E-6471B2E7294E}" destId="{2E0FDEBA-C258-4945-B5FA-FE3DBC828A07}" srcOrd="0" destOrd="0" presId="urn:microsoft.com/office/officeart/2005/8/layout/radial5"/>
    <dgm:cxn modelId="{9813C273-A846-4653-B895-69B0F4E73238}" srcId="{2E5A5FDB-F97D-4037-8B09-0D9AD381CC85}" destId="{CF2D79F9-237A-4BD7-AF5A-7A05F9D90C70}" srcOrd="3" destOrd="0" parTransId="{7EEE2967-E1AB-4167-9403-5ECCAF216BBD}" sibTransId="{23BE5D04-DAD0-417B-9886-C793CBFBD2B5}"/>
    <dgm:cxn modelId="{E0D9FBCA-328B-4784-BBD7-C881239365E7}" type="presOf" srcId="{29757E57-CBAD-454C-9543-60107A06E43C}" destId="{0C4DF350-E9B0-4FB8-AF3C-0B907843DEF3}" srcOrd="0" destOrd="0" presId="urn:microsoft.com/office/officeart/2005/8/layout/radial5"/>
    <dgm:cxn modelId="{C28F4402-B369-4D4E-B3E1-69B5917C4507}" srcId="{E6D8CFB0-DAA4-49D5-909E-6471B2E7294E}" destId="{86576116-2DEF-48A9-AA9A-EA76AE495026}" srcOrd="0" destOrd="0" parTransId="{2666FE69-7EBE-4CD0-A42B-2C0F0CB9A088}" sibTransId="{38A19E48-1B07-4AC3-A4FE-B53075B99AE1}"/>
    <dgm:cxn modelId="{FAF7B970-F805-4F66-8A34-2FAB115CF6A8}" type="presParOf" srcId="{8A05FB27-EC80-499B-93E0-E4D3F6830324}" destId="{2E0FDEBA-C258-4945-B5FA-FE3DBC828A07}" srcOrd="0" destOrd="0" presId="urn:microsoft.com/office/officeart/2005/8/layout/radial5"/>
    <dgm:cxn modelId="{4831794C-F2BB-48F0-8C05-9087EB0ADBE3}" type="presParOf" srcId="{8A05FB27-EC80-499B-93E0-E4D3F6830324}" destId="{0DA0ECA6-DE5B-452E-96EA-73822AD1456C}" srcOrd="1" destOrd="0" presId="urn:microsoft.com/office/officeart/2005/8/layout/radial5"/>
    <dgm:cxn modelId="{257A382E-60E4-4CEA-8B2F-050499A84D7E}" type="presParOf" srcId="{0DA0ECA6-DE5B-452E-96EA-73822AD1456C}" destId="{AC8743F5-D160-49AE-B130-02D3F891E5A4}" srcOrd="0" destOrd="0" presId="urn:microsoft.com/office/officeart/2005/8/layout/radial5"/>
    <dgm:cxn modelId="{752B1DFC-E6FE-4F3D-9BE9-52B116153D1B}" type="presParOf" srcId="{8A05FB27-EC80-499B-93E0-E4D3F6830324}" destId="{12B5565A-5CA5-4851-BD84-61670E1C59B1}" srcOrd="2" destOrd="0" presId="urn:microsoft.com/office/officeart/2005/8/layout/radial5"/>
    <dgm:cxn modelId="{90A81CAB-EC17-402D-9647-F83A3BE1BB28}" type="presParOf" srcId="{8A05FB27-EC80-499B-93E0-E4D3F6830324}" destId="{B84EE3F6-9AB3-42F8-82EB-CDF23C5C726E}" srcOrd="3" destOrd="0" presId="urn:microsoft.com/office/officeart/2005/8/layout/radial5"/>
    <dgm:cxn modelId="{0CF9C426-1C68-4D7F-9E2F-A447169F4B0F}" type="presParOf" srcId="{B84EE3F6-9AB3-42F8-82EB-CDF23C5C726E}" destId="{47A02979-F91E-422C-B7A2-307021350D98}" srcOrd="0" destOrd="0" presId="urn:microsoft.com/office/officeart/2005/8/layout/radial5"/>
    <dgm:cxn modelId="{877D6CAC-A0AE-4B8E-B603-16D5218DA73D}" type="presParOf" srcId="{8A05FB27-EC80-499B-93E0-E4D3F6830324}" destId="{30D07741-EC59-46A0-A4CB-9A558C6A4CD2}" srcOrd="4" destOrd="0" presId="urn:microsoft.com/office/officeart/2005/8/layout/radial5"/>
    <dgm:cxn modelId="{1E86ABC7-2C80-4150-8831-F8A0409C3AF1}" type="presParOf" srcId="{8A05FB27-EC80-499B-93E0-E4D3F6830324}" destId="{99CF74D0-F054-42DB-A915-ADAA599D5092}" srcOrd="5" destOrd="0" presId="urn:microsoft.com/office/officeart/2005/8/layout/radial5"/>
    <dgm:cxn modelId="{E36B3563-5724-44E8-AA9E-16FC5C04F193}" type="presParOf" srcId="{99CF74D0-F054-42DB-A915-ADAA599D5092}" destId="{129155B7-E422-4719-A555-0386B1276CC3}" srcOrd="0" destOrd="0" presId="urn:microsoft.com/office/officeart/2005/8/layout/radial5"/>
    <dgm:cxn modelId="{E0F336FB-A270-463E-A73C-01FB02B5134C}" type="presParOf" srcId="{8A05FB27-EC80-499B-93E0-E4D3F6830324}" destId="{A9A7C7FD-48F8-4552-A90A-DEDFD6FEF330}" srcOrd="6" destOrd="0" presId="urn:microsoft.com/office/officeart/2005/8/layout/radial5"/>
    <dgm:cxn modelId="{CB44CB3D-DCD2-4B0B-B099-1DAC7807A5D8}" type="presParOf" srcId="{8A05FB27-EC80-499B-93E0-E4D3F6830324}" destId="{D17C53B7-6A50-4B8A-A5C8-64317BEB9306}" srcOrd="7" destOrd="0" presId="urn:microsoft.com/office/officeart/2005/8/layout/radial5"/>
    <dgm:cxn modelId="{A353817A-EEED-4188-9385-390CA1A12A06}" type="presParOf" srcId="{D17C53B7-6A50-4B8A-A5C8-64317BEB9306}" destId="{10732AED-177A-4261-AC25-6DF65C841C92}" srcOrd="0" destOrd="0" presId="urn:microsoft.com/office/officeart/2005/8/layout/radial5"/>
    <dgm:cxn modelId="{76CFFE98-3448-46BC-9D0F-46AAF81F2403}" type="presParOf" srcId="{8A05FB27-EC80-499B-93E0-E4D3F6830324}" destId="{BD0D8646-A7FB-42D8-BA1F-940ADEE25FD3}" srcOrd="8" destOrd="0" presId="urn:microsoft.com/office/officeart/2005/8/layout/radial5"/>
    <dgm:cxn modelId="{841ED86E-5895-46A0-A073-D2BA103B9C32}" type="presParOf" srcId="{8A05FB27-EC80-499B-93E0-E4D3F6830324}" destId="{4F284BB7-21BE-4C4D-B587-D0104EBFE5EF}" srcOrd="9" destOrd="0" presId="urn:microsoft.com/office/officeart/2005/8/layout/radial5"/>
    <dgm:cxn modelId="{B8E7636E-30C3-465B-91FA-3712796A514F}" type="presParOf" srcId="{4F284BB7-21BE-4C4D-B587-D0104EBFE5EF}" destId="{4961C4CB-3D9E-4C97-A3FA-AFA922133558}" srcOrd="0" destOrd="0" presId="urn:microsoft.com/office/officeart/2005/8/layout/radial5"/>
    <dgm:cxn modelId="{4E2B7983-8AB0-4015-B600-5D445CC794BB}" type="presParOf" srcId="{8A05FB27-EC80-499B-93E0-E4D3F6830324}" destId="{F90DE46E-916F-49DB-91BC-092E4C392C1F}" srcOrd="10" destOrd="0" presId="urn:microsoft.com/office/officeart/2005/8/layout/radial5"/>
    <dgm:cxn modelId="{B49FA859-CD00-4544-A50A-644945C938AD}" type="presParOf" srcId="{8A05FB27-EC80-499B-93E0-E4D3F6830324}" destId="{BDF8E57C-27C6-4C35-917C-0B316AE26911}" srcOrd="11" destOrd="0" presId="urn:microsoft.com/office/officeart/2005/8/layout/radial5"/>
    <dgm:cxn modelId="{125D7D61-E789-4D3C-9B19-BC203B97A968}" type="presParOf" srcId="{BDF8E57C-27C6-4C35-917C-0B316AE26911}" destId="{9DF9A24F-CB27-463E-9CC9-C779B45CB8F2}" srcOrd="0" destOrd="0" presId="urn:microsoft.com/office/officeart/2005/8/layout/radial5"/>
    <dgm:cxn modelId="{8BB7CEB0-5263-49AD-A5E8-BA58AB38B718}" type="presParOf" srcId="{8A05FB27-EC80-499B-93E0-E4D3F6830324}" destId="{0C4DF350-E9B0-4FB8-AF3C-0B907843DEF3}" srcOrd="12" destOrd="0" presId="urn:microsoft.com/office/officeart/2005/8/layout/radial5"/>
    <dgm:cxn modelId="{37DD6A76-92C7-4AA4-87EE-7890C6B84672}" type="presParOf" srcId="{8A05FB27-EC80-499B-93E0-E4D3F6830324}" destId="{AA64845B-647D-4B25-8A1E-0A154E388F96}" srcOrd="13" destOrd="0" presId="urn:microsoft.com/office/officeart/2005/8/layout/radial5"/>
    <dgm:cxn modelId="{370F27B1-980F-410F-BEB1-B19979A8C4DB}" type="presParOf" srcId="{AA64845B-647D-4B25-8A1E-0A154E388F96}" destId="{822C266B-6A20-488C-B818-75AF9363CD91}" srcOrd="0" destOrd="0" presId="urn:microsoft.com/office/officeart/2005/8/layout/radial5"/>
    <dgm:cxn modelId="{1A0FCDB8-6637-4047-A7B7-D2C9BEF34A1F}" type="presParOf" srcId="{8A05FB27-EC80-499B-93E0-E4D3F6830324}" destId="{DAB67F28-C5D4-4C48-A2E9-E6CCBE579EF5}" srcOrd="14" destOrd="0" presId="urn:microsoft.com/office/officeart/2005/8/layout/radial5"/>
    <dgm:cxn modelId="{C04E2085-143D-4CE6-9922-748DB13768DA}" type="presParOf" srcId="{8A05FB27-EC80-499B-93E0-E4D3F6830324}" destId="{CAAB2F9C-5570-438E-96E8-885E1FF39F91}" srcOrd="15" destOrd="0" presId="urn:microsoft.com/office/officeart/2005/8/layout/radial5"/>
    <dgm:cxn modelId="{6CC633D0-B7BC-4E6D-95A1-00B3B78E80DA}" type="presParOf" srcId="{CAAB2F9C-5570-438E-96E8-885E1FF39F91}" destId="{265354FC-5276-4EA9-933D-C3F2A18B0CCC}" srcOrd="0" destOrd="0" presId="urn:microsoft.com/office/officeart/2005/8/layout/radial5"/>
    <dgm:cxn modelId="{0962278F-D802-4836-AC26-EAC34C5EB209}" type="presParOf" srcId="{8A05FB27-EC80-499B-93E0-E4D3F6830324}" destId="{898A9E39-2C57-4C64-81B3-FE5C8753EE5B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4D2713-48DF-4B94-9236-5A3586091890}" type="doc">
      <dgm:prSet loTypeId="urn:microsoft.com/office/officeart/2005/8/layout/vList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961C0FC-42BB-43B9-ACAD-FBADC6FB86C5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Краткая аннотация (паспорт) программы</a:t>
          </a:r>
          <a:endParaRPr lang="ru-RU" sz="1400" dirty="0">
            <a:solidFill>
              <a:schemeClr val="tx1"/>
            </a:solidFill>
          </a:endParaRPr>
        </a:p>
      </dgm:t>
    </dgm:pt>
    <dgm:pt modelId="{9EE0A563-8457-4E0E-B453-83EB65674525}" type="parTrans" cxnId="{A54EE5BF-F741-45A5-939C-41CA7A039C84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B24E4FFC-3703-4F3F-B302-B4C0CDF5AA8F}" type="sibTrans" cxnId="{A54EE5BF-F741-45A5-939C-41CA7A039C84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04575E5D-A96A-42A6-8A31-709C28D8173B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Информационная справка об образовательном учреждении</a:t>
          </a:r>
          <a:endParaRPr lang="ru-RU" sz="1400" dirty="0">
            <a:solidFill>
              <a:schemeClr val="tx1"/>
            </a:solidFill>
          </a:endParaRPr>
        </a:p>
      </dgm:t>
    </dgm:pt>
    <dgm:pt modelId="{1781B4A5-CAD8-4F53-B961-799055BBC55C}" type="parTrans" cxnId="{20E2AF6D-7ACB-4C04-B1ED-3D9F6280558A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34377C02-2656-4CAA-ABF9-78E58F68E421}" type="sibTrans" cxnId="{20E2AF6D-7ACB-4C04-B1ED-3D9F6280558A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951EAE24-20E9-43BC-8B5D-376E86F9042C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Проблемно-ориентированный анализ, описание ключевых проблем и причин их появления; анализ и оценка достижений, педагогического опыта, конкурентных преимуществ за период, предшествовавший нынешнему инновационному циклу развития</a:t>
          </a:r>
        </a:p>
      </dgm:t>
    </dgm:pt>
    <dgm:pt modelId="{AC716EAC-C8FD-4C4B-913F-6645FDA46C6E}" type="parTrans" cxnId="{2ADE33E4-F3EE-4E90-8CD6-5A63075253A6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F9C14340-87AC-4394-9AD4-ECE02A6F26CE}" type="sibTrans" cxnId="{2ADE33E4-F3EE-4E90-8CD6-5A63075253A6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E4F2B65D-406F-4C43-989D-1B352D6CBDF2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Концепция (концептуальный проект)желаемого будущего состояния образовательного учреждения, включая цели и задачи, модели обновляемых подсистем (обучения, воспитания, психолого-педагогического сопровождения)</a:t>
          </a:r>
        </a:p>
      </dgm:t>
    </dgm:pt>
    <dgm:pt modelId="{F51F4FF7-E985-443F-A5DB-60B3894A54A0}" type="parTrans" cxnId="{6E7EDA62-280F-42D9-BF7F-D78ADBCEA657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4F717067-7D5E-49DC-BDA4-CA413D239F3D}" type="sibTrans" cxnId="{6E7EDA62-280F-42D9-BF7F-D78ADBCEA657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0B11E31C-9224-4588-9FF5-CFDE788C1DD8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Стратегия и тактика перехода (перевода) учреждения в новое состояние: основные направления, этапы, задачи осуществления  инноваций</a:t>
          </a:r>
        </a:p>
      </dgm:t>
    </dgm:pt>
    <dgm:pt modelId="{6FDDE79B-624C-47EA-9CC8-D1561EF0B496}" type="parTrans" cxnId="{C7CA002C-12CD-4D3D-8297-6A8575481A80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C95C6599-BFCD-41CE-BAF7-DD2944B6575D}" type="sibTrans" cxnId="{C7CA002C-12CD-4D3D-8297-6A8575481A80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B94D534E-9F93-468B-9B45-AEE1186BBFB0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Конкретный (тактический, оперативный) план действий по реализации программы развития</a:t>
          </a:r>
        </a:p>
      </dgm:t>
    </dgm:pt>
    <dgm:pt modelId="{399FDBFA-E94F-4C95-AA28-1E9075284331}" type="parTrans" cxnId="{4A9B500F-BB0A-4587-A691-D83B075E55FC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66AE0C83-D20F-4058-A508-336592CFE41C}" type="sibTrans" cxnId="{4A9B500F-BB0A-4587-A691-D83B075E55FC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943A52F0-6F1B-4EA9-9424-7B13BF2367E4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Возможные риски и способы их предотвращения</a:t>
          </a:r>
        </a:p>
      </dgm:t>
    </dgm:pt>
    <dgm:pt modelId="{416164BD-0568-474A-A61C-D6D7684FBD12}" type="parTrans" cxnId="{FAA65B1B-BAC0-4CE0-BD13-E328C818B8A6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6E43CBB8-9B19-4629-BED3-3CB68093BA1C}" type="sibTrans" cxnId="{FAA65B1B-BAC0-4CE0-BD13-E328C818B8A6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7BB6A4D2-1C36-4745-B6AD-96A28ACD277D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Механизм управления реализацией программы; описание системы управления (включая графическую модель, изменения в функциональных обязанностях) и мониторинга выполнения программы, способы и механизмы получения обратной связи о ходе и состоянии развития  образовательного учреждения.</a:t>
          </a:r>
        </a:p>
      </dgm:t>
    </dgm:pt>
    <dgm:pt modelId="{83893534-A379-4992-9BFA-9FD49D51D5D0}" type="parTrans" cxnId="{9E2C3E61-EA11-4F5E-B664-ECF0B2A7BE91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CC8873D1-02BD-49F8-A6E8-ACD873DBEC31}" type="sibTrans" cxnId="{9E2C3E61-EA11-4F5E-B664-ECF0B2A7BE91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C852E93C-5A53-497F-9B0E-3326B55DA07B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Дополнительные разделы: перечень целевых индикаторов и показателей, обоснование их состава и значений; информацию по ресурсному обеспечению; описание мер регулирования и управления рисками; методику оценки эффективности программы.</a:t>
          </a:r>
        </a:p>
      </dgm:t>
    </dgm:pt>
    <dgm:pt modelId="{B5992908-D0E2-4A18-9847-A5E68076758A}" type="parTrans" cxnId="{F93B7119-7604-46FA-A943-93FF81F3508E}">
      <dgm:prSet/>
      <dgm:spPr/>
      <dgm:t>
        <a:bodyPr/>
        <a:lstStyle/>
        <a:p>
          <a:endParaRPr lang="ru-RU"/>
        </a:p>
      </dgm:t>
    </dgm:pt>
    <dgm:pt modelId="{8E44056D-D02A-4CE2-B32C-F0F1DC1F853D}" type="sibTrans" cxnId="{F93B7119-7604-46FA-A943-93FF81F3508E}">
      <dgm:prSet/>
      <dgm:spPr/>
      <dgm:t>
        <a:bodyPr/>
        <a:lstStyle/>
        <a:p>
          <a:endParaRPr lang="ru-RU"/>
        </a:p>
      </dgm:t>
    </dgm:pt>
    <dgm:pt modelId="{D53E8EE4-92E4-48DA-AFD2-B28B3BA425E1}" type="pres">
      <dgm:prSet presAssocID="{F04D2713-48DF-4B94-9236-5A358609189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B20A91-0901-416E-A1B8-1E2303E53F72}" type="pres">
      <dgm:prSet presAssocID="{C961C0FC-42BB-43B9-ACAD-FBADC6FB86C5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51F989-F109-42AD-89AF-0B4C08F1DC0F}" type="pres">
      <dgm:prSet presAssocID="{B24E4FFC-3703-4F3F-B302-B4C0CDF5AA8F}" presName="spacer" presStyleCnt="0"/>
      <dgm:spPr/>
    </dgm:pt>
    <dgm:pt modelId="{1325651B-4E60-476A-B3B4-CC563C966B6D}" type="pres">
      <dgm:prSet presAssocID="{04575E5D-A96A-42A6-8A31-709C28D8173B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373918-F6C2-43EE-95CD-317021BF9A91}" type="pres">
      <dgm:prSet presAssocID="{34377C02-2656-4CAA-ABF9-78E58F68E421}" presName="spacer" presStyleCnt="0"/>
      <dgm:spPr/>
    </dgm:pt>
    <dgm:pt modelId="{A193D5CF-A333-4EE3-A261-4F4A9AEEF8F5}" type="pres">
      <dgm:prSet presAssocID="{951EAE24-20E9-43BC-8B5D-376E86F9042C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392CB8-8527-46D1-A71A-2D9B3E43964F}" type="pres">
      <dgm:prSet presAssocID="{F9C14340-87AC-4394-9AD4-ECE02A6F26CE}" presName="spacer" presStyleCnt="0"/>
      <dgm:spPr/>
    </dgm:pt>
    <dgm:pt modelId="{5A4DA954-70A9-4A44-A9B3-FDC9A235E5C0}" type="pres">
      <dgm:prSet presAssocID="{E4F2B65D-406F-4C43-989D-1B352D6CBDF2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B91EFA-BFEB-49D1-86B5-C03DFA980E8B}" type="pres">
      <dgm:prSet presAssocID="{4F717067-7D5E-49DC-BDA4-CA413D239F3D}" presName="spacer" presStyleCnt="0"/>
      <dgm:spPr/>
    </dgm:pt>
    <dgm:pt modelId="{99B41149-1B9E-4791-8977-59147CD1843B}" type="pres">
      <dgm:prSet presAssocID="{0B11E31C-9224-4588-9FF5-CFDE788C1DD8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E5E7B2-78D4-4225-A6AD-681D235345F7}" type="pres">
      <dgm:prSet presAssocID="{C95C6599-BFCD-41CE-BAF7-DD2944B6575D}" presName="spacer" presStyleCnt="0"/>
      <dgm:spPr/>
    </dgm:pt>
    <dgm:pt modelId="{598012AD-3F51-4992-8856-0135F3BB698F}" type="pres">
      <dgm:prSet presAssocID="{B94D534E-9F93-468B-9B45-AEE1186BBFB0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CD430A-6EE6-4377-8E0E-AF4479B72B7D}" type="pres">
      <dgm:prSet presAssocID="{66AE0C83-D20F-4058-A508-336592CFE41C}" presName="spacer" presStyleCnt="0"/>
      <dgm:spPr/>
    </dgm:pt>
    <dgm:pt modelId="{BBD2EF11-0155-4D10-BB0B-E07177F63568}" type="pres">
      <dgm:prSet presAssocID="{943A52F0-6F1B-4EA9-9424-7B13BF2367E4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C1464B-746B-40BD-8819-C2EC96F87FCF}" type="pres">
      <dgm:prSet presAssocID="{6E43CBB8-9B19-4629-BED3-3CB68093BA1C}" presName="spacer" presStyleCnt="0"/>
      <dgm:spPr/>
    </dgm:pt>
    <dgm:pt modelId="{A673C0F2-19B7-46F8-BB7E-C353E1D2F745}" type="pres">
      <dgm:prSet presAssocID="{7BB6A4D2-1C36-4745-B6AD-96A28ACD277D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CBDBB1-0047-4687-8461-74B9B298D1A6}" type="pres">
      <dgm:prSet presAssocID="{CC8873D1-02BD-49F8-A6E8-ACD873DBEC31}" presName="spacer" presStyleCnt="0"/>
      <dgm:spPr/>
    </dgm:pt>
    <dgm:pt modelId="{F865CDAE-BFE7-43C5-BA14-C67D6EE849A6}" type="pres">
      <dgm:prSet presAssocID="{C852E93C-5A53-497F-9B0E-3326B55DA07B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C0B58F8-36D9-477E-B128-5811C09B8D25}" type="presOf" srcId="{04575E5D-A96A-42A6-8A31-709C28D8173B}" destId="{1325651B-4E60-476A-B3B4-CC563C966B6D}" srcOrd="0" destOrd="0" presId="urn:microsoft.com/office/officeart/2005/8/layout/vList2"/>
    <dgm:cxn modelId="{2ADE33E4-F3EE-4E90-8CD6-5A63075253A6}" srcId="{F04D2713-48DF-4B94-9236-5A3586091890}" destId="{951EAE24-20E9-43BC-8B5D-376E86F9042C}" srcOrd="2" destOrd="0" parTransId="{AC716EAC-C8FD-4C4B-913F-6645FDA46C6E}" sibTransId="{F9C14340-87AC-4394-9AD4-ECE02A6F26CE}"/>
    <dgm:cxn modelId="{9E2C3E61-EA11-4F5E-B664-ECF0B2A7BE91}" srcId="{F04D2713-48DF-4B94-9236-5A3586091890}" destId="{7BB6A4D2-1C36-4745-B6AD-96A28ACD277D}" srcOrd="7" destOrd="0" parTransId="{83893534-A379-4992-9BFA-9FD49D51D5D0}" sibTransId="{CC8873D1-02BD-49F8-A6E8-ACD873DBEC31}"/>
    <dgm:cxn modelId="{253A2945-31CA-4A58-A1B1-FECF0A96BA5C}" type="presOf" srcId="{C961C0FC-42BB-43B9-ACAD-FBADC6FB86C5}" destId="{F3B20A91-0901-416E-A1B8-1E2303E53F72}" srcOrd="0" destOrd="0" presId="urn:microsoft.com/office/officeart/2005/8/layout/vList2"/>
    <dgm:cxn modelId="{A419F1F9-5A77-480D-9EAD-0B817B7A1E94}" type="presOf" srcId="{7BB6A4D2-1C36-4745-B6AD-96A28ACD277D}" destId="{A673C0F2-19B7-46F8-BB7E-C353E1D2F745}" srcOrd="0" destOrd="0" presId="urn:microsoft.com/office/officeart/2005/8/layout/vList2"/>
    <dgm:cxn modelId="{ED4D77DF-BB1A-4D2A-A6F6-F9E54AF18BD1}" type="presOf" srcId="{943A52F0-6F1B-4EA9-9424-7B13BF2367E4}" destId="{BBD2EF11-0155-4D10-BB0B-E07177F63568}" srcOrd="0" destOrd="0" presId="urn:microsoft.com/office/officeart/2005/8/layout/vList2"/>
    <dgm:cxn modelId="{2160CEEA-7520-4B9E-ACC9-6BA3AC283D96}" type="presOf" srcId="{951EAE24-20E9-43BC-8B5D-376E86F9042C}" destId="{A193D5CF-A333-4EE3-A261-4F4A9AEEF8F5}" srcOrd="0" destOrd="0" presId="urn:microsoft.com/office/officeart/2005/8/layout/vList2"/>
    <dgm:cxn modelId="{C7CA002C-12CD-4D3D-8297-6A8575481A80}" srcId="{F04D2713-48DF-4B94-9236-5A3586091890}" destId="{0B11E31C-9224-4588-9FF5-CFDE788C1DD8}" srcOrd="4" destOrd="0" parTransId="{6FDDE79B-624C-47EA-9CC8-D1561EF0B496}" sibTransId="{C95C6599-BFCD-41CE-BAF7-DD2944B6575D}"/>
    <dgm:cxn modelId="{D3C00BD8-40EF-4B82-8CAC-EE83CBF2DD57}" type="presOf" srcId="{B94D534E-9F93-468B-9B45-AEE1186BBFB0}" destId="{598012AD-3F51-4992-8856-0135F3BB698F}" srcOrd="0" destOrd="0" presId="urn:microsoft.com/office/officeart/2005/8/layout/vList2"/>
    <dgm:cxn modelId="{41D856AC-9599-45DD-AD4F-EC1A25FB144F}" type="presOf" srcId="{F04D2713-48DF-4B94-9236-5A3586091890}" destId="{D53E8EE4-92E4-48DA-AFD2-B28B3BA425E1}" srcOrd="0" destOrd="0" presId="urn:microsoft.com/office/officeart/2005/8/layout/vList2"/>
    <dgm:cxn modelId="{FAA65B1B-BAC0-4CE0-BD13-E328C818B8A6}" srcId="{F04D2713-48DF-4B94-9236-5A3586091890}" destId="{943A52F0-6F1B-4EA9-9424-7B13BF2367E4}" srcOrd="6" destOrd="0" parTransId="{416164BD-0568-474A-A61C-D6D7684FBD12}" sibTransId="{6E43CBB8-9B19-4629-BED3-3CB68093BA1C}"/>
    <dgm:cxn modelId="{20E2AF6D-7ACB-4C04-B1ED-3D9F6280558A}" srcId="{F04D2713-48DF-4B94-9236-5A3586091890}" destId="{04575E5D-A96A-42A6-8A31-709C28D8173B}" srcOrd="1" destOrd="0" parTransId="{1781B4A5-CAD8-4F53-B961-799055BBC55C}" sibTransId="{34377C02-2656-4CAA-ABF9-78E58F68E421}"/>
    <dgm:cxn modelId="{4A9B500F-BB0A-4587-A691-D83B075E55FC}" srcId="{F04D2713-48DF-4B94-9236-5A3586091890}" destId="{B94D534E-9F93-468B-9B45-AEE1186BBFB0}" srcOrd="5" destOrd="0" parTransId="{399FDBFA-E94F-4C95-AA28-1E9075284331}" sibTransId="{66AE0C83-D20F-4058-A508-336592CFE41C}"/>
    <dgm:cxn modelId="{A54EE5BF-F741-45A5-939C-41CA7A039C84}" srcId="{F04D2713-48DF-4B94-9236-5A3586091890}" destId="{C961C0FC-42BB-43B9-ACAD-FBADC6FB86C5}" srcOrd="0" destOrd="0" parTransId="{9EE0A563-8457-4E0E-B453-83EB65674525}" sibTransId="{B24E4FFC-3703-4F3F-B302-B4C0CDF5AA8F}"/>
    <dgm:cxn modelId="{548AB79F-C4BC-49A7-90CA-BC93454F8967}" type="presOf" srcId="{0B11E31C-9224-4588-9FF5-CFDE788C1DD8}" destId="{99B41149-1B9E-4791-8977-59147CD1843B}" srcOrd="0" destOrd="0" presId="urn:microsoft.com/office/officeart/2005/8/layout/vList2"/>
    <dgm:cxn modelId="{3A5F5E20-6740-45C2-91B9-FF6659045A4B}" type="presOf" srcId="{C852E93C-5A53-497F-9B0E-3326B55DA07B}" destId="{F865CDAE-BFE7-43C5-BA14-C67D6EE849A6}" srcOrd="0" destOrd="0" presId="urn:microsoft.com/office/officeart/2005/8/layout/vList2"/>
    <dgm:cxn modelId="{6E7EDA62-280F-42D9-BF7F-D78ADBCEA657}" srcId="{F04D2713-48DF-4B94-9236-5A3586091890}" destId="{E4F2B65D-406F-4C43-989D-1B352D6CBDF2}" srcOrd="3" destOrd="0" parTransId="{F51F4FF7-E985-443F-A5DB-60B3894A54A0}" sibTransId="{4F717067-7D5E-49DC-BDA4-CA413D239F3D}"/>
    <dgm:cxn modelId="{F93B7119-7604-46FA-A943-93FF81F3508E}" srcId="{F04D2713-48DF-4B94-9236-5A3586091890}" destId="{C852E93C-5A53-497F-9B0E-3326B55DA07B}" srcOrd="8" destOrd="0" parTransId="{B5992908-D0E2-4A18-9847-A5E68076758A}" sibTransId="{8E44056D-D02A-4CE2-B32C-F0F1DC1F853D}"/>
    <dgm:cxn modelId="{87AD366D-4B23-42E8-8D75-D0523ACB8C6A}" type="presOf" srcId="{E4F2B65D-406F-4C43-989D-1B352D6CBDF2}" destId="{5A4DA954-70A9-4A44-A9B3-FDC9A235E5C0}" srcOrd="0" destOrd="0" presId="urn:microsoft.com/office/officeart/2005/8/layout/vList2"/>
    <dgm:cxn modelId="{E5303224-7CF4-40C2-87A5-11EBA98F0D96}" type="presParOf" srcId="{D53E8EE4-92E4-48DA-AFD2-B28B3BA425E1}" destId="{F3B20A91-0901-416E-A1B8-1E2303E53F72}" srcOrd="0" destOrd="0" presId="urn:microsoft.com/office/officeart/2005/8/layout/vList2"/>
    <dgm:cxn modelId="{00231545-03EC-427F-B2A7-0D9D79B7C410}" type="presParOf" srcId="{D53E8EE4-92E4-48DA-AFD2-B28B3BA425E1}" destId="{8251F989-F109-42AD-89AF-0B4C08F1DC0F}" srcOrd="1" destOrd="0" presId="urn:microsoft.com/office/officeart/2005/8/layout/vList2"/>
    <dgm:cxn modelId="{BE5C3424-54EF-4E14-8E7A-9DBCB181F18B}" type="presParOf" srcId="{D53E8EE4-92E4-48DA-AFD2-B28B3BA425E1}" destId="{1325651B-4E60-476A-B3B4-CC563C966B6D}" srcOrd="2" destOrd="0" presId="urn:microsoft.com/office/officeart/2005/8/layout/vList2"/>
    <dgm:cxn modelId="{F3182C28-DA89-4D59-9CCC-26EEE74DB1EE}" type="presParOf" srcId="{D53E8EE4-92E4-48DA-AFD2-B28B3BA425E1}" destId="{88373918-F6C2-43EE-95CD-317021BF9A91}" srcOrd="3" destOrd="0" presId="urn:microsoft.com/office/officeart/2005/8/layout/vList2"/>
    <dgm:cxn modelId="{87577D20-BAE7-47A3-8011-7708E784FE3B}" type="presParOf" srcId="{D53E8EE4-92E4-48DA-AFD2-B28B3BA425E1}" destId="{A193D5CF-A333-4EE3-A261-4F4A9AEEF8F5}" srcOrd="4" destOrd="0" presId="urn:microsoft.com/office/officeart/2005/8/layout/vList2"/>
    <dgm:cxn modelId="{A6B9F941-ECDB-4B02-83EB-93F08DFD145E}" type="presParOf" srcId="{D53E8EE4-92E4-48DA-AFD2-B28B3BA425E1}" destId="{E1392CB8-8527-46D1-A71A-2D9B3E43964F}" srcOrd="5" destOrd="0" presId="urn:microsoft.com/office/officeart/2005/8/layout/vList2"/>
    <dgm:cxn modelId="{B0C24DFD-123E-4F8D-9522-83612BEF5110}" type="presParOf" srcId="{D53E8EE4-92E4-48DA-AFD2-B28B3BA425E1}" destId="{5A4DA954-70A9-4A44-A9B3-FDC9A235E5C0}" srcOrd="6" destOrd="0" presId="urn:microsoft.com/office/officeart/2005/8/layout/vList2"/>
    <dgm:cxn modelId="{7C80C1AC-FD22-49A4-89E0-3C2D70484F2C}" type="presParOf" srcId="{D53E8EE4-92E4-48DA-AFD2-B28B3BA425E1}" destId="{D8B91EFA-BFEB-49D1-86B5-C03DFA980E8B}" srcOrd="7" destOrd="0" presId="urn:microsoft.com/office/officeart/2005/8/layout/vList2"/>
    <dgm:cxn modelId="{DB391404-B403-40D0-A831-82F3BF36D9AE}" type="presParOf" srcId="{D53E8EE4-92E4-48DA-AFD2-B28B3BA425E1}" destId="{99B41149-1B9E-4791-8977-59147CD1843B}" srcOrd="8" destOrd="0" presId="urn:microsoft.com/office/officeart/2005/8/layout/vList2"/>
    <dgm:cxn modelId="{27E80EB9-5C0F-4876-8D6D-2E114F9D3289}" type="presParOf" srcId="{D53E8EE4-92E4-48DA-AFD2-B28B3BA425E1}" destId="{A2E5E7B2-78D4-4225-A6AD-681D235345F7}" srcOrd="9" destOrd="0" presId="urn:microsoft.com/office/officeart/2005/8/layout/vList2"/>
    <dgm:cxn modelId="{A4A3227C-7F1F-427B-A3E3-E03FFC81CC5D}" type="presParOf" srcId="{D53E8EE4-92E4-48DA-AFD2-B28B3BA425E1}" destId="{598012AD-3F51-4992-8856-0135F3BB698F}" srcOrd="10" destOrd="0" presId="urn:microsoft.com/office/officeart/2005/8/layout/vList2"/>
    <dgm:cxn modelId="{477FA05D-B4F4-4F7E-980B-82FF818DCAD1}" type="presParOf" srcId="{D53E8EE4-92E4-48DA-AFD2-B28B3BA425E1}" destId="{86CD430A-6EE6-4377-8E0E-AF4479B72B7D}" srcOrd="11" destOrd="0" presId="urn:microsoft.com/office/officeart/2005/8/layout/vList2"/>
    <dgm:cxn modelId="{C6FA73AB-03DE-4183-B920-475DF9E58251}" type="presParOf" srcId="{D53E8EE4-92E4-48DA-AFD2-B28B3BA425E1}" destId="{BBD2EF11-0155-4D10-BB0B-E07177F63568}" srcOrd="12" destOrd="0" presId="urn:microsoft.com/office/officeart/2005/8/layout/vList2"/>
    <dgm:cxn modelId="{F3247B2D-A532-4521-9862-B556A4D00C61}" type="presParOf" srcId="{D53E8EE4-92E4-48DA-AFD2-B28B3BA425E1}" destId="{33C1464B-746B-40BD-8819-C2EC96F87FCF}" srcOrd="13" destOrd="0" presId="urn:microsoft.com/office/officeart/2005/8/layout/vList2"/>
    <dgm:cxn modelId="{69C7C15E-C4BF-4078-BA13-BE2D969A6D5A}" type="presParOf" srcId="{D53E8EE4-92E4-48DA-AFD2-B28B3BA425E1}" destId="{A673C0F2-19B7-46F8-BB7E-C353E1D2F745}" srcOrd="14" destOrd="0" presId="urn:microsoft.com/office/officeart/2005/8/layout/vList2"/>
    <dgm:cxn modelId="{53C35619-6BF6-4294-9B25-75C684194F15}" type="presParOf" srcId="{D53E8EE4-92E4-48DA-AFD2-B28B3BA425E1}" destId="{8FCBDBB1-0047-4687-8461-74B9B298D1A6}" srcOrd="15" destOrd="0" presId="urn:microsoft.com/office/officeart/2005/8/layout/vList2"/>
    <dgm:cxn modelId="{D72D6BB2-178F-4C86-A206-C549475B0084}" type="presParOf" srcId="{D53E8EE4-92E4-48DA-AFD2-B28B3BA425E1}" destId="{F865CDAE-BFE7-43C5-BA14-C67D6EE849A6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041140-4004-4C3A-9FB5-F1ABACFA820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284DD70-C5B6-47D5-97A8-73B710759E2C}">
      <dgm:prSet phldrT="[Текст]"/>
      <dgm:spPr/>
      <dgm:t>
        <a:bodyPr/>
        <a:lstStyle/>
        <a:p>
          <a:r>
            <a:rPr lang="ru-RU" b="1" i="1" dirty="0" smtClean="0">
              <a:solidFill>
                <a:schemeClr val="tx1"/>
              </a:solidFill>
            </a:rPr>
            <a:t>Целевой раздел</a:t>
          </a:r>
          <a:r>
            <a:rPr lang="ru-RU" dirty="0" smtClean="0">
              <a:solidFill>
                <a:schemeClr val="tx1"/>
              </a:solidFill>
            </a:rPr>
            <a:t> (пояснительная записка, планируемые результаты, система оценки достижения планируемых результатов освоения ООП) </a:t>
          </a:r>
          <a:endParaRPr lang="ru-RU" dirty="0">
            <a:solidFill>
              <a:schemeClr val="tx1"/>
            </a:solidFill>
          </a:endParaRPr>
        </a:p>
      </dgm:t>
    </dgm:pt>
    <dgm:pt modelId="{25B9284F-6005-416D-B212-7381ECFA86B1}" type="parTrans" cxnId="{7FABEAA1-C3AF-4F79-9969-FB90C0AAF691}">
      <dgm:prSet/>
      <dgm:spPr/>
      <dgm:t>
        <a:bodyPr/>
        <a:lstStyle/>
        <a:p>
          <a:endParaRPr lang="ru-RU"/>
        </a:p>
      </dgm:t>
    </dgm:pt>
    <dgm:pt modelId="{B0B0FA6D-572B-430B-B737-077946667119}" type="sibTrans" cxnId="{7FABEAA1-C3AF-4F79-9969-FB90C0AAF691}">
      <dgm:prSet/>
      <dgm:spPr/>
      <dgm:t>
        <a:bodyPr/>
        <a:lstStyle/>
        <a:p>
          <a:endParaRPr lang="ru-RU"/>
        </a:p>
      </dgm:t>
    </dgm:pt>
    <dgm:pt modelId="{ED292762-260A-47E4-A9F6-891CAA5E5DD0}">
      <dgm:prSet phldrT="[Текст]"/>
      <dgm:spPr/>
      <dgm:t>
        <a:bodyPr/>
        <a:lstStyle/>
        <a:p>
          <a:r>
            <a:rPr lang="ru-RU" b="1" i="1" dirty="0" smtClean="0">
              <a:solidFill>
                <a:schemeClr val="tx1"/>
              </a:solidFill>
            </a:rPr>
            <a:t>Содержательный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b="1" i="1" dirty="0" smtClean="0">
              <a:solidFill>
                <a:schemeClr val="tx1"/>
              </a:solidFill>
            </a:rPr>
            <a:t>раздел</a:t>
          </a:r>
          <a:r>
            <a:rPr lang="ru-RU" dirty="0" smtClean="0">
              <a:solidFill>
                <a:schemeClr val="tx1"/>
              </a:solidFill>
            </a:rPr>
            <a:t>(программа развития УУД, программа отдельных учебных предметов, курсов, программа воспитания и социализации обучающихся, программа коррекционной работы)</a:t>
          </a:r>
          <a:endParaRPr lang="ru-RU" dirty="0">
            <a:solidFill>
              <a:schemeClr val="tx1"/>
            </a:solidFill>
          </a:endParaRPr>
        </a:p>
      </dgm:t>
    </dgm:pt>
    <dgm:pt modelId="{F013B5A2-5511-4CD5-B89B-9DD8DC5521FC}" type="parTrans" cxnId="{C36F7950-79B6-432D-9EE4-A3C38A9FCB71}">
      <dgm:prSet/>
      <dgm:spPr/>
      <dgm:t>
        <a:bodyPr/>
        <a:lstStyle/>
        <a:p>
          <a:endParaRPr lang="ru-RU"/>
        </a:p>
      </dgm:t>
    </dgm:pt>
    <dgm:pt modelId="{A24685C1-00EA-4070-9A71-8B8A69868994}" type="sibTrans" cxnId="{C36F7950-79B6-432D-9EE4-A3C38A9FCB71}">
      <dgm:prSet/>
      <dgm:spPr/>
      <dgm:t>
        <a:bodyPr/>
        <a:lstStyle/>
        <a:p>
          <a:endParaRPr lang="ru-RU"/>
        </a:p>
      </dgm:t>
    </dgm:pt>
    <dgm:pt modelId="{8C462336-FDB8-4F17-A6CC-D7FC4734185D}">
      <dgm:prSet phldrT="[Текст]"/>
      <dgm:spPr/>
      <dgm:t>
        <a:bodyPr/>
        <a:lstStyle/>
        <a:p>
          <a:r>
            <a:rPr lang="ru-RU" b="1" i="1" dirty="0" smtClean="0">
              <a:solidFill>
                <a:schemeClr val="tx1"/>
              </a:solidFill>
            </a:rPr>
            <a:t>Организационный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b="1" i="1" dirty="0" smtClean="0">
              <a:solidFill>
                <a:schemeClr val="tx1"/>
              </a:solidFill>
            </a:rPr>
            <a:t>раздел</a:t>
          </a:r>
          <a:r>
            <a:rPr lang="ru-RU" dirty="0" smtClean="0">
              <a:solidFill>
                <a:schemeClr val="tx1"/>
              </a:solidFill>
            </a:rPr>
            <a:t> (учебный план, система условий организации ООП в соответствии с требованиями ФГОС)</a:t>
          </a:r>
          <a:endParaRPr lang="ru-RU" dirty="0">
            <a:solidFill>
              <a:schemeClr val="tx1"/>
            </a:solidFill>
          </a:endParaRPr>
        </a:p>
      </dgm:t>
    </dgm:pt>
    <dgm:pt modelId="{25CA5B94-4091-4214-98F0-6F09A6F823EA}" type="parTrans" cxnId="{91F103B1-C37E-44C1-954D-52AD6A2F2277}">
      <dgm:prSet/>
      <dgm:spPr/>
      <dgm:t>
        <a:bodyPr/>
        <a:lstStyle/>
        <a:p>
          <a:endParaRPr lang="ru-RU"/>
        </a:p>
      </dgm:t>
    </dgm:pt>
    <dgm:pt modelId="{798B8DDA-446B-4826-940B-7A0BDC01368F}" type="sibTrans" cxnId="{91F103B1-C37E-44C1-954D-52AD6A2F2277}">
      <dgm:prSet/>
      <dgm:spPr/>
      <dgm:t>
        <a:bodyPr/>
        <a:lstStyle/>
        <a:p>
          <a:endParaRPr lang="ru-RU"/>
        </a:p>
      </dgm:t>
    </dgm:pt>
    <dgm:pt modelId="{9EB49BED-17E3-4EA4-B40C-B403B0A03780}" type="pres">
      <dgm:prSet presAssocID="{E3041140-4004-4C3A-9FB5-F1ABACFA820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2AC9CA-63E9-4E22-8D05-EB4212C47095}" type="pres">
      <dgm:prSet presAssocID="{4284DD70-C5B6-47D5-97A8-73B710759E2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BC758A-6632-445D-AEEB-75D934E1FC87}" type="pres">
      <dgm:prSet presAssocID="{B0B0FA6D-572B-430B-B737-077946667119}" presName="spacer" presStyleCnt="0"/>
      <dgm:spPr/>
    </dgm:pt>
    <dgm:pt modelId="{3BC63F01-614F-413C-8815-9FDD0AF40858}" type="pres">
      <dgm:prSet presAssocID="{ED292762-260A-47E4-A9F6-891CAA5E5DD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8B451A-DAC2-430C-A682-65870FC8EB06}" type="pres">
      <dgm:prSet presAssocID="{A24685C1-00EA-4070-9A71-8B8A69868994}" presName="spacer" presStyleCnt="0"/>
      <dgm:spPr/>
    </dgm:pt>
    <dgm:pt modelId="{333B1D74-AFBE-4E48-91BB-ABC006043893}" type="pres">
      <dgm:prSet presAssocID="{8C462336-FDB8-4F17-A6CC-D7FC4734185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16EF97-B435-46F0-B816-F3665A11FC65}" type="presOf" srcId="{8C462336-FDB8-4F17-A6CC-D7FC4734185D}" destId="{333B1D74-AFBE-4E48-91BB-ABC006043893}" srcOrd="0" destOrd="0" presId="urn:microsoft.com/office/officeart/2005/8/layout/vList2"/>
    <dgm:cxn modelId="{C36F7950-79B6-432D-9EE4-A3C38A9FCB71}" srcId="{E3041140-4004-4C3A-9FB5-F1ABACFA8206}" destId="{ED292762-260A-47E4-A9F6-891CAA5E5DD0}" srcOrd="1" destOrd="0" parTransId="{F013B5A2-5511-4CD5-B89B-9DD8DC5521FC}" sibTransId="{A24685C1-00EA-4070-9A71-8B8A69868994}"/>
    <dgm:cxn modelId="{6C8A0A9F-41B2-4BEA-BA09-75C156B58419}" type="presOf" srcId="{ED292762-260A-47E4-A9F6-891CAA5E5DD0}" destId="{3BC63F01-614F-413C-8815-9FDD0AF40858}" srcOrd="0" destOrd="0" presId="urn:microsoft.com/office/officeart/2005/8/layout/vList2"/>
    <dgm:cxn modelId="{31F17670-A47C-4896-A8DD-97F4D845E072}" type="presOf" srcId="{4284DD70-C5B6-47D5-97A8-73B710759E2C}" destId="{502AC9CA-63E9-4E22-8D05-EB4212C47095}" srcOrd="0" destOrd="0" presId="urn:microsoft.com/office/officeart/2005/8/layout/vList2"/>
    <dgm:cxn modelId="{91F103B1-C37E-44C1-954D-52AD6A2F2277}" srcId="{E3041140-4004-4C3A-9FB5-F1ABACFA8206}" destId="{8C462336-FDB8-4F17-A6CC-D7FC4734185D}" srcOrd="2" destOrd="0" parTransId="{25CA5B94-4091-4214-98F0-6F09A6F823EA}" sibTransId="{798B8DDA-446B-4826-940B-7A0BDC01368F}"/>
    <dgm:cxn modelId="{7FABEAA1-C3AF-4F79-9969-FB90C0AAF691}" srcId="{E3041140-4004-4C3A-9FB5-F1ABACFA8206}" destId="{4284DD70-C5B6-47D5-97A8-73B710759E2C}" srcOrd="0" destOrd="0" parTransId="{25B9284F-6005-416D-B212-7381ECFA86B1}" sibTransId="{B0B0FA6D-572B-430B-B737-077946667119}"/>
    <dgm:cxn modelId="{FFB28153-33FD-4760-9D6D-8027D394A8B6}" type="presOf" srcId="{E3041140-4004-4C3A-9FB5-F1ABACFA8206}" destId="{9EB49BED-17E3-4EA4-B40C-B403B0A03780}" srcOrd="0" destOrd="0" presId="urn:microsoft.com/office/officeart/2005/8/layout/vList2"/>
    <dgm:cxn modelId="{B7DD87FF-A13B-4D5C-91AD-335C24AFDB3D}" type="presParOf" srcId="{9EB49BED-17E3-4EA4-B40C-B403B0A03780}" destId="{502AC9CA-63E9-4E22-8D05-EB4212C47095}" srcOrd="0" destOrd="0" presId="urn:microsoft.com/office/officeart/2005/8/layout/vList2"/>
    <dgm:cxn modelId="{4BD14503-9652-4AE5-931C-2E85EBDFE7E6}" type="presParOf" srcId="{9EB49BED-17E3-4EA4-B40C-B403B0A03780}" destId="{7CBC758A-6632-445D-AEEB-75D934E1FC87}" srcOrd="1" destOrd="0" presId="urn:microsoft.com/office/officeart/2005/8/layout/vList2"/>
    <dgm:cxn modelId="{32CD6E14-0451-4D2A-877F-D987E35133BD}" type="presParOf" srcId="{9EB49BED-17E3-4EA4-B40C-B403B0A03780}" destId="{3BC63F01-614F-413C-8815-9FDD0AF40858}" srcOrd="2" destOrd="0" presId="urn:microsoft.com/office/officeart/2005/8/layout/vList2"/>
    <dgm:cxn modelId="{37930E14-D946-4280-8036-B9B44E377ADA}" type="presParOf" srcId="{9EB49BED-17E3-4EA4-B40C-B403B0A03780}" destId="{FB8B451A-DAC2-430C-A682-65870FC8EB06}" srcOrd="3" destOrd="0" presId="urn:microsoft.com/office/officeart/2005/8/layout/vList2"/>
    <dgm:cxn modelId="{91C658F9-A437-468C-9DAD-19F0F1D3853D}" type="presParOf" srcId="{9EB49BED-17E3-4EA4-B40C-B403B0A03780}" destId="{333B1D74-AFBE-4E48-91BB-ABC00604389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BDFDF8-5FF8-4E56-BE37-0D467999D9C0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B73E54-3512-49D1-AF68-3A3A100DF601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61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DF8-5FF8-4E56-BE37-0D467999D9C0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3E54-3512-49D1-AF68-3A3A100DF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751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DF8-5FF8-4E56-BE37-0D467999D9C0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3E54-3512-49D1-AF68-3A3A100DF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671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DF8-5FF8-4E56-BE37-0D467999D9C0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3E54-3512-49D1-AF68-3A3A100DF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727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DF8-5FF8-4E56-BE37-0D467999D9C0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3E54-3512-49D1-AF68-3A3A100DF601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84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DF8-5FF8-4E56-BE37-0D467999D9C0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3E54-3512-49D1-AF68-3A3A100DF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63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DF8-5FF8-4E56-BE37-0D467999D9C0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3E54-3512-49D1-AF68-3A3A100DF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088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DF8-5FF8-4E56-BE37-0D467999D9C0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3E54-3512-49D1-AF68-3A3A100DF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478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DF8-5FF8-4E56-BE37-0D467999D9C0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3E54-3512-49D1-AF68-3A3A100DF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24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DF8-5FF8-4E56-BE37-0D467999D9C0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3E54-3512-49D1-AF68-3A3A100DF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225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DF8-5FF8-4E56-BE37-0D467999D9C0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3E54-3512-49D1-AF68-3A3A100DF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23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38000">
              <a:srgbClr val="E6AFA6"/>
            </a:gs>
            <a:gs pos="62000">
              <a:srgbClr val="FF0000"/>
            </a:gs>
            <a:gs pos="100000">
              <a:srgbClr val="7030A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A7BDFDF8-5FF8-4E56-BE37-0D467999D9C0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1B73E54-3512-49D1-AF68-3A3A100DF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952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3787" y="422939"/>
            <a:ext cx="10572000" cy="4210561"/>
          </a:xfrm>
        </p:spPr>
        <p:txBody>
          <a:bodyPr>
            <a:noAutofit/>
          </a:bodyPr>
          <a:lstStyle/>
          <a:p>
            <a:r>
              <a:rPr lang="ru-RU" sz="4000" dirty="0" smtClean="0"/>
              <a:t>Программа развития и </a:t>
            </a:r>
            <a:br>
              <a:rPr lang="ru-RU" sz="4000" dirty="0" smtClean="0"/>
            </a:br>
            <a:r>
              <a:rPr lang="ru-RU" sz="4000" dirty="0" smtClean="0"/>
              <a:t>основная образовательная </a:t>
            </a:r>
            <a:r>
              <a:rPr lang="ru-RU" sz="4000" dirty="0" smtClean="0"/>
              <a:t>программа  основного общего образования</a:t>
            </a:r>
            <a:br>
              <a:rPr lang="ru-RU" sz="4000" dirty="0" smtClean="0"/>
            </a:br>
            <a:r>
              <a:rPr lang="ru-RU" sz="3200" dirty="0" smtClean="0"/>
              <a:t>Стратегия </a:t>
            </a:r>
            <a:r>
              <a:rPr lang="ru-RU" sz="3200" dirty="0" smtClean="0"/>
              <a:t>и тактика проектирования </a:t>
            </a:r>
            <a:br>
              <a:rPr lang="ru-RU" sz="3200" dirty="0" smtClean="0"/>
            </a:br>
            <a:r>
              <a:rPr lang="ru-RU" sz="3200" dirty="0" smtClean="0"/>
              <a:t>в условиях реализации ФГОС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13360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Семинар </a:t>
            </a:r>
            <a:r>
              <a:rPr lang="ru-RU" dirty="0" smtClean="0"/>
              <a:t>для заместителей </a:t>
            </a:r>
            <a:r>
              <a:rPr lang="ru-RU" dirty="0" smtClean="0"/>
              <a:t>директоров</a:t>
            </a:r>
          </a:p>
          <a:p>
            <a:r>
              <a:rPr lang="ru-RU" dirty="0"/>
              <a:t>м</a:t>
            </a:r>
            <a:r>
              <a:rPr lang="ru-RU" dirty="0" smtClean="0"/>
              <a:t>есто проведения: МБОУ </a:t>
            </a:r>
            <a:r>
              <a:rPr lang="ru-RU" dirty="0" smtClean="0"/>
              <a:t>СОШ №4 г. Грязи</a:t>
            </a:r>
          </a:p>
          <a:p>
            <a:r>
              <a:rPr lang="ru-RU" dirty="0" smtClean="0"/>
              <a:t>Апрель 2014 года</a:t>
            </a: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320040" y="376679"/>
            <a:ext cx="11551921" cy="1371060"/>
            <a:chOff x="34129" y="1588"/>
            <a:chExt cx="12157871" cy="1371060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29" y="1588"/>
              <a:ext cx="1017431" cy="115909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6" name="Прямоугольник 5"/>
            <p:cNvSpPr/>
            <p:nvPr/>
          </p:nvSpPr>
          <p:spPr>
            <a:xfrm>
              <a:off x="1051560" y="230188"/>
              <a:ext cx="11140440" cy="3124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051560" y="550228"/>
              <a:ext cx="11140440" cy="320040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051560" y="870268"/>
              <a:ext cx="11140440" cy="32004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0440" y="47848"/>
              <a:ext cx="1051560" cy="132480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</p:grpSp>
    </p:spTree>
    <p:extLst>
      <p:ext uri="{BB962C8B-B14F-4D97-AF65-F5344CB8AC3E}">
        <p14:creationId xmlns:p14="http://schemas.microsoft.com/office/powerpoint/2010/main" val="188233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Программа развития</a:t>
            </a:r>
            <a:endParaRPr lang="ru-RU" sz="36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3-5 лет (чаще 5 лет)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ООП</a:t>
            </a:r>
            <a:endParaRPr lang="ru-RU" sz="36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Начальное общее образование – 4 года</a:t>
            </a:r>
          </a:p>
          <a:p>
            <a:r>
              <a:rPr lang="ru-RU" sz="3200" dirty="0" smtClean="0">
                <a:solidFill>
                  <a:srgbClr val="00B050"/>
                </a:solidFill>
              </a:rPr>
              <a:t>Основного общего образования – 5 лет</a:t>
            </a:r>
          </a:p>
          <a:p>
            <a:r>
              <a:rPr lang="ru-RU" sz="3200" dirty="0" smtClean="0">
                <a:solidFill>
                  <a:srgbClr val="7030A0"/>
                </a:solidFill>
              </a:rPr>
              <a:t>Среднего (полного) общего образования – 2 года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76581" y="847981"/>
            <a:ext cx="351051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Срок действия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123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</a:rPr>
              <a:t>Программа развития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Данное соотношение </a:t>
            </a:r>
            <a:r>
              <a:rPr lang="ru-RU" sz="3200" b="1" dirty="0" smtClean="0">
                <a:solidFill>
                  <a:srgbClr val="002060"/>
                </a:solidFill>
              </a:rPr>
              <a:t>не определено</a:t>
            </a:r>
          </a:p>
          <a:p>
            <a:r>
              <a:rPr lang="ru-RU" sz="3200" dirty="0" smtClean="0"/>
              <a:t>Указываются только ответственный исполнитель и участники программы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</a:rPr>
              <a:t>ООП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Начальная школа –80/20</a:t>
            </a:r>
          </a:p>
          <a:p>
            <a:endParaRPr lang="ru-RU" sz="3200" b="1" dirty="0" smtClean="0"/>
          </a:p>
          <a:p>
            <a:r>
              <a:rPr lang="ru-RU" sz="3200" b="1" dirty="0" smtClean="0">
                <a:solidFill>
                  <a:srgbClr val="00B050"/>
                </a:solidFill>
              </a:rPr>
              <a:t>Основная школа – 70/30</a:t>
            </a:r>
          </a:p>
          <a:p>
            <a:endParaRPr lang="ru-RU" sz="3200" b="1" dirty="0" smtClean="0"/>
          </a:p>
          <a:p>
            <a:r>
              <a:rPr lang="ru-RU" sz="3200" b="1" dirty="0" smtClean="0">
                <a:solidFill>
                  <a:srgbClr val="002060"/>
                </a:solidFill>
              </a:rPr>
              <a:t>Средняя школа – 2/3 и 1/3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7528" y="931001"/>
            <a:ext cx="116664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Соотношение обязательной и вариативной части 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800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Особенности проектирования программы развития и </a:t>
            </a:r>
            <a:r>
              <a:rPr lang="ru-RU" sz="4400" dirty="0" err="1" smtClean="0"/>
              <a:t>ооп</a:t>
            </a:r>
            <a:r>
              <a:rPr lang="ru-RU" sz="4400" dirty="0" smtClean="0"/>
              <a:t> во взаимосвязи их структуры и содержания</a:t>
            </a:r>
            <a:endParaRPr lang="ru-RU" sz="4400" dirty="0"/>
          </a:p>
        </p:txBody>
      </p:sp>
      <p:sp>
        <p:nvSpPr>
          <p:cNvPr id="16" name="Подзаголовок 1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н</a:t>
            </a:r>
            <a:r>
              <a:rPr lang="ru-RU" dirty="0" smtClean="0"/>
              <a:t>а примере некоторых разделов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434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Общая характеристика документов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7973673"/>
              </p:ext>
            </p:extLst>
          </p:nvPr>
        </p:nvGraphicFramePr>
        <p:xfrm>
          <a:off x="1347718" y="3026391"/>
          <a:ext cx="9872664" cy="28346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936332"/>
                <a:gridCol w="49363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Программа развития</a:t>
                      </a:r>
                    </a:p>
                    <a:p>
                      <a:pPr algn="ctr"/>
                      <a:r>
                        <a:rPr lang="ru-RU" dirty="0" smtClean="0"/>
                        <a:t>Паспорт. Пояснительная записка.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ООП</a:t>
                      </a:r>
                    </a:p>
                    <a:p>
                      <a:pPr algn="ctr"/>
                      <a:r>
                        <a:rPr lang="ru-RU" dirty="0" smtClean="0"/>
                        <a:t>Пояснительная</a:t>
                      </a:r>
                      <a:r>
                        <a:rPr lang="ru-RU" baseline="0" dirty="0" smtClean="0"/>
                        <a:t> записка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Общая информация об образовательном учреждении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Введение. Цели и задачи реализации ООП. Состав участников образовательного процесса (образовательных отношений)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Опыт проектирования, имеющиеся достижения.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Общая характеристика ООП. Принципы и подходы к формированию ООП.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Ресурсное</a:t>
                      </a:r>
                      <a:r>
                        <a:rPr lang="ru-RU" baseline="0" dirty="0" smtClean="0"/>
                        <a:t> обеспечение. Общая характеристика системы управления.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Краткое описание организации внеурочной деятельности.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Выгнутая вверх стрелка 6"/>
          <p:cNvSpPr/>
          <p:nvPr/>
        </p:nvSpPr>
        <p:spPr>
          <a:xfrm>
            <a:off x="4838813" y="1965960"/>
            <a:ext cx="2483893" cy="928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32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Цели, задачи, ценностные основания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9984806"/>
              </p:ext>
            </p:extLst>
          </p:nvPr>
        </p:nvGraphicFramePr>
        <p:xfrm>
          <a:off x="1347718" y="3026391"/>
          <a:ext cx="9872664" cy="19202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936332"/>
                <a:gridCol w="49363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Программа развития</a:t>
                      </a:r>
                    </a:p>
                    <a:p>
                      <a:pPr algn="ctr"/>
                      <a:r>
                        <a:rPr lang="ru-RU" dirty="0" smtClean="0"/>
                        <a:t>Концепция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ООП</a:t>
                      </a:r>
                    </a:p>
                    <a:p>
                      <a:pPr algn="ctr"/>
                      <a:r>
                        <a:rPr lang="ru-RU" dirty="0" smtClean="0"/>
                        <a:t>Пояснительная</a:t>
                      </a:r>
                      <a:r>
                        <a:rPr lang="ru-RU" baseline="0" dirty="0" smtClean="0"/>
                        <a:t> записка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Цели и задачи (модель выпускника разных ступеней образования)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Цели и задачи реализации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Ценностные основания развивающегося образовательного учреждения.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Принципы (требования) и подходы к формированию документа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Выгнутая вверх стрелка 6"/>
          <p:cNvSpPr/>
          <p:nvPr/>
        </p:nvSpPr>
        <p:spPr>
          <a:xfrm>
            <a:off x="4838813" y="1965960"/>
            <a:ext cx="2483893" cy="928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верх стрелка 4"/>
          <p:cNvSpPr/>
          <p:nvPr/>
        </p:nvSpPr>
        <p:spPr>
          <a:xfrm rot="10800000">
            <a:off x="4838813" y="5025334"/>
            <a:ext cx="2483893" cy="928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60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Модель выпускника и оценка достижения планируемых результатов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7215519"/>
              </p:ext>
            </p:extLst>
          </p:nvPr>
        </p:nvGraphicFramePr>
        <p:xfrm>
          <a:off x="1347718" y="3026391"/>
          <a:ext cx="9872664" cy="19253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936332"/>
                <a:gridCol w="49363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Программа развития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ООП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Концепция – модель выпускника разных ступеней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Планируемые результаты освоения ООП соответствующей ступени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Концепция – критерии, показатели и индикаторы эффективности реализации документа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Система</a:t>
                      </a:r>
                      <a:r>
                        <a:rPr lang="ru-RU" baseline="0" dirty="0" smtClean="0"/>
                        <a:t> оценки достижения планируемых результатов освоения ООП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Выгнутая вверх стрелка 6"/>
          <p:cNvSpPr/>
          <p:nvPr/>
        </p:nvSpPr>
        <p:spPr>
          <a:xfrm>
            <a:off x="4838813" y="1965960"/>
            <a:ext cx="2483893" cy="928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67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Организационные модели реализации содержания образования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768472"/>
              </p:ext>
            </p:extLst>
          </p:nvPr>
        </p:nvGraphicFramePr>
        <p:xfrm>
          <a:off x="1347718" y="3026391"/>
          <a:ext cx="9872664" cy="12852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936332"/>
                <a:gridCol w="49363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Программа развития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ООП</a:t>
                      </a: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Проблемно-ориентированный анализ.</a:t>
                      </a:r>
                    </a:p>
                    <a:p>
                      <a:pPr algn="ctr"/>
                      <a:r>
                        <a:rPr lang="ru-RU" dirty="0" smtClean="0"/>
                        <a:t>Концепция – модель образовательных</a:t>
                      </a:r>
                      <a:r>
                        <a:rPr lang="ru-RU" baseline="0" dirty="0" smtClean="0"/>
                        <a:t> маршрутов и траекторий.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Учебный план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 внеурочной деятельности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Выгнутая вверх стрелка 6"/>
          <p:cNvSpPr/>
          <p:nvPr/>
        </p:nvSpPr>
        <p:spPr>
          <a:xfrm>
            <a:off x="4838813" y="1965960"/>
            <a:ext cx="2483893" cy="928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49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Духовно-нравственное развитие и воспитание обучающихся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770866"/>
              </p:ext>
            </p:extLst>
          </p:nvPr>
        </p:nvGraphicFramePr>
        <p:xfrm>
          <a:off x="1347718" y="3026391"/>
          <a:ext cx="9872664" cy="18338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936332"/>
                <a:gridCol w="49363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Программа развития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ООП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Концепция – воспитательная система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Содержательный раздел – программы</a:t>
                      </a:r>
                      <a:r>
                        <a:rPr lang="ru-RU" baseline="0" dirty="0" smtClean="0"/>
                        <a:t> духовно-нравственного воспитания, формирования экологической культуры, здорового и безопасного образа жизни, воспитания и социализации.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Выгнутая вверх стрелка 6"/>
          <p:cNvSpPr/>
          <p:nvPr/>
        </p:nvSpPr>
        <p:spPr>
          <a:xfrm>
            <a:off x="4838813" y="1965960"/>
            <a:ext cx="2483893" cy="928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90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Организационные условия реализации документов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665563"/>
              </p:ext>
            </p:extLst>
          </p:nvPr>
        </p:nvGraphicFramePr>
        <p:xfrm>
          <a:off x="1347718" y="3026391"/>
          <a:ext cx="9872664" cy="10109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936332"/>
                <a:gridCol w="49363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Программа развития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ООП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Стратегия и тактика перехода учреждения в новое состояние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Система условий реализации ООП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Выгнутая вверх стрелка 6"/>
          <p:cNvSpPr/>
          <p:nvPr/>
        </p:nvSpPr>
        <p:spPr>
          <a:xfrm>
            <a:off x="4838813" y="1965960"/>
            <a:ext cx="2483893" cy="928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верх стрелка 4"/>
          <p:cNvSpPr/>
          <p:nvPr/>
        </p:nvSpPr>
        <p:spPr>
          <a:xfrm rot="10800000">
            <a:off x="4838813" y="4029046"/>
            <a:ext cx="2483893" cy="928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27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ОРГАНИЗАЦИЯ ПРОЕКТИРОВАНИЯ И ЭКСПЕРТИЗЫ</a:t>
            </a:r>
            <a:endParaRPr lang="ru-RU" sz="4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Основные этапы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351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1" y="2407920"/>
            <a:ext cx="8442960" cy="408432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Направлен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на достижение стратегических целей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Учитывает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Приоритеты государственной политики в сфере образования;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Результаты проблемного анализа образовательной ситуации на основе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планирования системных позитивных изменений,</a:t>
            </a:r>
          </a:p>
          <a:p>
            <a:pPr lvl="2"/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описания содержания инновационной деятельности и механизмов её финансирования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</a:p>
          <a:p>
            <a:pPr lvl="2"/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критериев количественной и качественной оценки достижения планируемых результатов.</a:t>
            </a:r>
          </a:p>
          <a:p>
            <a:pPr lvl="1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820" y="2590800"/>
            <a:ext cx="2606040" cy="260604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292617" y="418237"/>
            <a:ext cx="939340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Программа развития – </a:t>
            </a:r>
            <a:br>
              <a:rPr lang="ru-RU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ru-RU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управленческий документ ОУ</a:t>
            </a:r>
            <a:endParaRPr lang="ru-RU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078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Принятие решения о необходимости и сроках разработки документов.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Программа развития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Решение о разработке принимается администрацией, педагогическим коллективом и согласуется с учредителем.</a:t>
            </a:r>
          </a:p>
          <a:p>
            <a:r>
              <a:rPr lang="ru-RU" dirty="0" smtClean="0"/>
              <a:t>Основания: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 smtClean="0"/>
              <a:t>Окончание срока действия существующей программы;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 smtClean="0"/>
              <a:t>Выполнение ФЗ от 29 декабря 2012г №273-ФЗ «Об образовании»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 smtClean="0"/>
              <a:t>Появление новых проблем или идей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 smtClean="0"/>
              <a:t>Разработка региональных и (или) муниципальных программ развития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ООП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Решение о создании принимается руководителем ОО с учётом плана поэтапного введения ФГОС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346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2. Формирование рабочих групп</a:t>
            </a:r>
            <a:br>
              <a:rPr lang="ru-RU" dirty="0" smtClean="0"/>
            </a:br>
            <a:r>
              <a:rPr lang="ru-RU" dirty="0" smtClean="0"/>
              <a:t>Состав рабочих групп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Программа развития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Директор школы</a:t>
            </a:r>
          </a:p>
          <a:p>
            <a:r>
              <a:rPr lang="ru-RU" dirty="0" smtClean="0"/>
              <a:t>Заместители директора по УВР, ВР</a:t>
            </a:r>
          </a:p>
          <a:p>
            <a:r>
              <a:rPr lang="ru-RU" dirty="0" smtClean="0"/>
              <a:t>Руководители ШМО</a:t>
            </a:r>
          </a:p>
          <a:p>
            <a:r>
              <a:rPr lang="ru-RU" dirty="0" smtClean="0"/>
              <a:t>Педагог-психолог, социальный педагог</a:t>
            </a:r>
          </a:p>
          <a:p>
            <a:r>
              <a:rPr lang="ru-RU" dirty="0" smtClean="0"/>
              <a:t>Представители общественности</a:t>
            </a:r>
          </a:p>
          <a:p>
            <a:r>
              <a:rPr lang="ru-RU" dirty="0" smtClean="0"/>
              <a:t>Научный руководитель (консультант)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 smtClean="0"/>
              <a:t>ООП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Заместитель директора по УВР</a:t>
            </a:r>
          </a:p>
          <a:p>
            <a:r>
              <a:rPr lang="ru-RU" dirty="0" smtClean="0"/>
              <a:t>Педагоги начальной, основной и средней школы</a:t>
            </a:r>
          </a:p>
          <a:p>
            <a:r>
              <a:rPr lang="ru-RU" dirty="0" smtClean="0"/>
              <a:t>Педагог-психолог, социальный педагог</a:t>
            </a:r>
          </a:p>
          <a:p>
            <a:r>
              <a:rPr lang="ru-RU" dirty="0" smtClean="0"/>
              <a:t>Представители учреждений дополнительного образования детей</a:t>
            </a:r>
          </a:p>
          <a:p>
            <a:r>
              <a:rPr lang="ru-RU" dirty="0" smtClean="0"/>
              <a:t>Представители общественности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25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Создание плана деятельности групп по разработке документов.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262895"/>
              </p:ext>
            </p:extLst>
          </p:nvPr>
        </p:nvGraphicFramePr>
        <p:xfrm>
          <a:off x="1145856" y="3135574"/>
          <a:ext cx="9872664" cy="1381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68166"/>
                <a:gridCol w="2468166"/>
                <a:gridCol w="2468166"/>
                <a:gridCol w="24681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Программа развития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ООП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r>
                        <a:rPr lang="ru-RU" baseline="0" dirty="0" smtClean="0"/>
                        <a:t> и формы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Проектирования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Обсуждения результатов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28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4. Подготовка необходимых ресурсов и материалов, создание условий для проектирования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 smtClean="0"/>
              <a:t>Для разработки программы развития необходимы следующие документы (материалы):</a:t>
            </a:r>
          </a:p>
          <a:p>
            <a:r>
              <a:rPr lang="ru-RU" dirty="0" smtClean="0"/>
              <a:t>Федеральные документы, определяющие стратегические приоритеты развития системы образования, ФЗ «Об образовании в РФ», государственные и ведомственные целевые программы;</a:t>
            </a:r>
          </a:p>
          <a:p>
            <a:r>
              <a:rPr lang="ru-RU" dirty="0" smtClean="0"/>
              <a:t>Региональная и муниципальная программа развития образования;</a:t>
            </a:r>
          </a:p>
          <a:p>
            <a:r>
              <a:rPr lang="ru-RU" dirty="0" smtClean="0"/>
              <a:t>Диагностические методики, обеспечивающие проведение проблемно-ориентированного анализа;</a:t>
            </a:r>
          </a:p>
          <a:p>
            <a:r>
              <a:rPr lang="ru-RU" dirty="0" smtClean="0"/>
              <a:t>Концептуальные и теоретические материалы, необходимые для описания стратегии (миссии, философии) развития учреждения;</a:t>
            </a:r>
          </a:p>
          <a:p>
            <a:r>
              <a:rPr lang="ru-RU" dirty="0" smtClean="0"/>
              <a:t>Локальные акты ОО, ООП каждой ступени образования.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145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4. Подготовка необходимых ресурсов и материалов, создание условий для проектирования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smtClean="0"/>
              <a:t>Для разработки ООП необходимы следующие документы (материалы):</a:t>
            </a:r>
          </a:p>
          <a:p>
            <a:r>
              <a:rPr lang="ru-RU" dirty="0" smtClean="0"/>
              <a:t>Для обязательной части: приказ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об утверждении ФГОС соответствующего уровня образования и примерная ООП данного уровня;</a:t>
            </a:r>
          </a:p>
          <a:p>
            <a:r>
              <a:rPr lang="ru-RU" dirty="0" smtClean="0"/>
              <a:t>Для части, формируемой участниками образовательного процесса: методические материалы, описывающие особенности используемых учебников и пособий; региональные документы, определяющие территориальные особенности образовательной системы; программа развития и локальные акты ОО.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2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10757848" cy="2038066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/>
              <a:t>5. Информирование коллектива о ходе работы, организация обсуждения промежуточных результатов разработки документов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099" y="2442950"/>
            <a:ext cx="5752855" cy="4043171"/>
          </a:xfrm>
        </p:spPr>
      </p:pic>
    </p:spTree>
    <p:extLst>
      <p:ext uri="{BB962C8B-B14F-4D97-AF65-F5344CB8AC3E}">
        <p14:creationId xmlns:p14="http://schemas.microsoft.com/office/powerpoint/2010/main" val="10679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6. Проведение внутренней и внешней экспертизы. Утверждение документа.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627694"/>
              </p:ext>
            </p:extLst>
          </p:nvPr>
        </p:nvGraphicFramePr>
        <p:xfrm>
          <a:off x="1143000" y="2057400"/>
          <a:ext cx="9872664" cy="293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936332"/>
                <a:gridCol w="493633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Программа развития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ООП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smtClean="0"/>
                        <a:t>Проведение</a:t>
                      </a:r>
                      <a:r>
                        <a:rPr lang="ru-RU" baseline="0" dirty="0" smtClean="0"/>
                        <a:t> внутренней экспертизы (с приглашением общественности и научного консультанта)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baseline="0" dirty="0" smtClean="0"/>
                        <a:t>Обсуждение материалов на заседании педагогического совета (согласно уставу)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baseline="0" dirty="0" smtClean="0"/>
                        <a:t>Утверждение документа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baseline="0" dirty="0" smtClean="0"/>
                        <a:t>Согласование документа с учредителем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baseline="0" dirty="0" smtClean="0"/>
                        <a:t>Передача программы на независимую внешнюю экспертизу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smtClean="0"/>
                        <a:t>Проведение внутренней экспертизы (с обязательным участием педагогов соответствующего</a:t>
                      </a:r>
                      <a:r>
                        <a:rPr lang="ru-RU" baseline="0" dirty="0" smtClean="0"/>
                        <a:t> уровня образования)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baseline="0" dirty="0" smtClean="0"/>
                        <a:t>Обсуждение ООП на заседании педагогического совета (согласно уставу)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baseline="0" dirty="0" smtClean="0"/>
                        <a:t>Утверждение документа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baseline="0" dirty="0" smtClean="0"/>
                        <a:t>Передача программы на независимую внешнюю экспертизу (в случае целесообразности)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043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9856" y="4462817"/>
            <a:ext cx="4858603" cy="1318385"/>
          </a:xfrm>
        </p:spPr>
        <p:txBody>
          <a:bodyPr/>
          <a:lstStyle/>
          <a:p>
            <a:pPr algn="ctr"/>
            <a:r>
              <a:rPr lang="ru-RU" dirty="0" err="1" smtClean="0"/>
              <a:t>Амонашвили</a:t>
            </a:r>
            <a:r>
              <a:rPr lang="ru-RU" dirty="0" smtClean="0"/>
              <a:t> </a:t>
            </a:r>
            <a:r>
              <a:rPr lang="ru-RU" dirty="0"/>
              <a:t>Шалва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«Вера и любовь»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531172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 Подтекстовая миссия школы — ревниво хранить и укреплять дух народа, дух нации, хранить и умножать национальную культуру, чтобы народ, нация своей неповторимостью могли достойно войти в сокровищницу мировой культуры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/>
              <a:t>Дети учатся лучше там, где их воспитывают и на этой основе </a:t>
            </a:r>
            <a:r>
              <a:rPr lang="ru-RU" dirty="0" smtClean="0"/>
              <a:t>учат. Они </a:t>
            </a:r>
            <a:r>
              <a:rPr lang="ru-RU" dirty="0"/>
              <a:t>учатся хуже там, где их учат и надеются, что обучение повлечет за собой воспитанность.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738" y="885408"/>
            <a:ext cx="2475307" cy="357740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85180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43000" y="1529293"/>
            <a:ext cx="9875520" cy="701040"/>
          </a:xfrm>
        </p:spPr>
        <p:txBody>
          <a:bodyPr/>
          <a:lstStyle/>
          <a:p>
            <a:r>
              <a:rPr lang="ru-RU" dirty="0" smtClean="0"/>
              <a:t>Ст. 2 ФЗ от 29 декабря 2012г. №273-ФЗ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143000" y="2330702"/>
            <a:ext cx="4754880" cy="777240"/>
          </a:xfrm>
        </p:spPr>
        <p:txBody>
          <a:bodyPr/>
          <a:lstStyle/>
          <a:p>
            <a:r>
              <a:rPr lang="ru-RU" dirty="0" smtClean="0"/>
              <a:t>Образовательная программа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1143000" y="3139440"/>
            <a:ext cx="4754880" cy="3337559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– </a:t>
            </a:r>
            <a:r>
              <a:rPr lang="ru-RU" dirty="0"/>
              <a:t>комплекс основных характеристик образования (объем, содержание, планируемые результаты), организационно-педагогических условий, который представлен в виде учебного плана, календарного учебного графика, рабочих программ учебных предметов, курсов, дисциплин, а также оценочных и методических материалов;</a:t>
            </a:r>
          </a:p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6263640" y="2363926"/>
            <a:ext cx="4754880" cy="777240"/>
          </a:xfrm>
        </p:spPr>
        <p:txBody>
          <a:bodyPr/>
          <a:lstStyle/>
          <a:p>
            <a:r>
              <a:rPr lang="ru-RU" dirty="0" smtClean="0"/>
              <a:t>Примерная ООП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6269172" y="3107942"/>
            <a:ext cx="4871267" cy="336905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– учебно-методическая документация (примерные: учебный план, календарный учебный график, рабочие программы учебных предметов, курсов, дисциплин), определяющая рекомендуемые объём и содержание образования определённого уровня и (или) направленности, планируемые результаты освоения образовательной программы, примерные условия образовательной деятельности, включая примерные расчёты нормативных затрат оказания государственных услуг по реализации образовательной программы.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0580" y="580709"/>
            <a:ext cx="1086611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Основная образовательная программа</a:t>
            </a:r>
            <a:endParaRPr lang="ru-RU" sz="4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267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143000" y="716280"/>
            <a:ext cx="6842760" cy="3291840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>Программа развития и ООП обеспечивают реализацию в ОУ одновременно двух режимов – функционирования и развития</a:t>
            </a:r>
            <a:endParaRPr lang="ru-RU" sz="4400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body" sz="half" idx="2"/>
          </p:nvPr>
        </p:nvSpPr>
        <p:spPr>
          <a:xfrm>
            <a:off x="1143000" y="4175760"/>
            <a:ext cx="6339840" cy="22098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Ситуация «баланса и взаимного дополнения» двух документов является наиболее благоприятной для эффективной жизнедеятельности учреждения и повышения качества образования</a:t>
            </a:r>
            <a:endParaRPr lang="ru-RU" sz="2400" dirty="0"/>
          </a:p>
        </p:txBody>
      </p:sp>
      <p:pic>
        <p:nvPicPr>
          <p:cNvPr id="12" name="Рисунок 11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6" r="2356"/>
          <a:stretch>
            <a:fillRect/>
          </a:stretch>
        </p:blipFill>
        <p:spPr>
          <a:xfrm>
            <a:off x="7680960" y="1069847"/>
            <a:ext cx="4084320" cy="4800600"/>
          </a:xfrm>
        </p:spPr>
      </p:pic>
    </p:spTree>
    <p:extLst>
      <p:ext uri="{BB962C8B-B14F-4D97-AF65-F5344CB8AC3E}">
        <p14:creationId xmlns:p14="http://schemas.microsoft.com/office/powerpoint/2010/main" val="3202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6543" y="239375"/>
            <a:ext cx="778931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Ориентировочная схема </a:t>
            </a:r>
          </a:p>
          <a:p>
            <a:pPr algn="ctr"/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разработки программы развития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912183823"/>
              </p:ext>
            </p:extLst>
          </p:nvPr>
        </p:nvGraphicFramePr>
        <p:xfrm>
          <a:off x="396240" y="1539240"/>
          <a:ext cx="11460480" cy="4907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1867196" y="4318255"/>
            <a:ext cx="417665" cy="598930"/>
            <a:chOff x="9401035" y="2885398"/>
            <a:chExt cx="417665" cy="598930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0" name="Стрелка вправо 9"/>
            <p:cNvSpPr/>
            <p:nvPr/>
          </p:nvSpPr>
          <p:spPr>
            <a:xfrm rot="16200000">
              <a:off x="9310403" y="2976030"/>
              <a:ext cx="598930" cy="417665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FFFF00"/>
            </a:solidFill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Стрелка вправо 4"/>
            <p:cNvSpPr/>
            <p:nvPr/>
          </p:nvSpPr>
          <p:spPr>
            <a:xfrm rot="16200000">
              <a:off x="9373053" y="3122213"/>
              <a:ext cx="473631" cy="250599"/>
            </a:xfrm>
            <a:prstGeom prst="rect">
              <a:avLst/>
            </a:prstGeom>
            <a:sp3d z="-182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00" kern="120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 rot="5400000">
            <a:off x="3992455" y="5237610"/>
            <a:ext cx="417665" cy="832864"/>
            <a:chOff x="9401035" y="2885398"/>
            <a:chExt cx="417665" cy="598930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3" name="Стрелка вправо 12"/>
            <p:cNvSpPr/>
            <p:nvPr/>
          </p:nvSpPr>
          <p:spPr>
            <a:xfrm rot="16200000">
              <a:off x="9310403" y="2976030"/>
              <a:ext cx="598930" cy="417665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FFFF00"/>
            </a:solidFill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Стрелка вправо 4"/>
            <p:cNvSpPr/>
            <p:nvPr/>
          </p:nvSpPr>
          <p:spPr>
            <a:xfrm rot="16200000">
              <a:off x="9373053" y="3122213"/>
              <a:ext cx="473631" cy="250599"/>
            </a:xfrm>
            <a:prstGeom prst="rect">
              <a:avLst/>
            </a:prstGeom>
            <a:sp3d z="-182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00" kern="120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 rot="16200000">
            <a:off x="8015995" y="5314744"/>
            <a:ext cx="417665" cy="833534"/>
            <a:chOff x="9401035" y="2885398"/>
            <a:chExt cx="417665" cy="598930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6" name="Стрелка вправо 15"/>
            <p:cNvSpPr/>
            <p:nvPr/>
          </p:nvSpPr>
          <p:spPr>
            <a:xfrm rot="16200000">
              <a:off x="9310403" y="2976030"/>
              <a:ext cx="598930" cy="417665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FFFF00"/>
            </a:solidFill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Стрелка вправо 4"/>
            <p:cNvSpPr/>
            <p:nvPr/>
          </p:nvSpPr>
          <p:spPr>
            <a:xfrm rot="16200000">
              <a:off x="9373053" y="3122213"/>
              <a:ext cx="473631" cy="250599"/>
            </a:xfrm>
            <a:prstGeom prst="rect">
              <a:avLst/>
            </a:prstGeom>
            <a:sp3d z="-182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00" kern="120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9685855" y="2693551"/>
            <a:ext cx="417665" cy="598930"/>
            <a:chOff x="9401035" y="2885398"/>
            <a:chExt cx="417665" cy="598930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9" name="Стрелка вправо 18"/>
            <p:cNvSpPr/>
            <p:nvPr/>
          </p:nvSpPr>
          <p:spPr>
            <a:xfrm rot="16200000">
              <a:off x="9310403" y="2976030"/>
              <a:ext cx="598930" cy="417665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FFFF00"/>
            </a:solidFill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Стрелка вправо 4"/>
            <p:cNvSpPr/>
            <p:nvPr/>
          </p:nvSpPr>
          <p:spPr>
            <a:xfrm rot="16200000">
              <a:off x="9373053" y="3122213"/>
              <a:ext cx="473631" cy="250599"/>
            </a:xfrm>
            <a:prstGeom prst="rect">
              <a:avLst/>
            </a:prstGeom>
            <a:sp3d z="-182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00" kern="120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458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6543" y="239375"/>
            <a:ext cx="778931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Ориентировочная схема </a:t>
            </a:r>
          </a:p>
          <a:p>
            <a:pPr algn="ctr"/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разработки программы развития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299837121"/>
              </p:ext>
            </p:extLst>
          </p:nvPr>
        </p:nvGraphicFramePr>
        <p:xfrm>
          <a:off x="396240" y="1539240"/>
          <a:ext cx="11460480" cy="5151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1645920" y="3784855"/>
            <a:ext cx="459455" cy="726186"/>
            <a:chOff x="9401035" y="2885398"/>
            <a:chExt cx="417665" cy="598930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0" name="Стрелка вправо 9"/>
            <p:cNvSpPr/>
            <p:nvPr/>
          </p:nvSpPr>
          <p:spPr>
            <a:xfrm rot="16200000">
              <a:off x="9310403" y="2976030"/>
              <a:ext cx="598930" cy="417665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FFFF00"/>
            </a:solidFill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Стрелка вправо 4"/>
            <p:cNvSpPr/>
            <p:nvPr/>
          </p:nvSpPr>
          <p:spPr>
            <a:xfrm rot="16200000">
              <a:off x="9373053" y="3122213"/>
              <a:ext cx="473631" cy="250599"/>
            </a:xfrm>
            <a:prstGeom prst="rect">
              <a:avLst/>
            </a:prstGeom>
            <a:sp3d z="-182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00" kern="120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 rot="5400000">
            <a:off x="3977215" y="4541222"/>
            <a:ext cx="417665" cy="832864"/>
            <a:chOff x="9401035" y="2885398"/>
            <a:chExt cx="417665" cy="598930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3" name="Стрелка вправо 12"/>
            <p:cNvSpPr/>
            <p:nvPr/>
          </p:nvSpPr>
          <p:spPr>
            <a:xfrm rot="16200000">
              <a:off x="9310403" y="2976030"/>
              <a:ext cx="598930" cy="417665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FFFF00"/>
            </a:solidFill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Стрелка вправо 4"/>
            <p:cNvSpPr/>
            <p:nvPr/>
          </p:nvSpPr>
          <p:spPr>
            <a:xfrm rot="16200000">
              <a:off x="9373053" y="3122213"/>
              <a:ext cx="473631" cy="250599"/>
            </a:xfrm>
            <a:prstGeom prst="rect">
              <a:avLst/>
            </a:prstGeom>
            <a:sp3d z="-182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00" kern="120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 rot="16200000">
            <a:off x="8015996" y="4491784"/>
            <a:ext cx="417665" cy="833534"/>
            <a:chOff x="9401035" y="2885398"/>
            <a:chExt cx="417665" cy="598930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6" name="Стрелка вправо 15"/>
            <p:cNvSpPr/>
            <p:nvPr/>
          </p:nvSpPr>
          <p:spPr>
            <a:xfrm rot="16200000">
              <a:off x="9310403" y="2976030"/>
              <a:ext cx="598930" cy="417665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FFFF00"/>
            </a:solidFill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Стрелка вправо 4"/>
            <p:cNvSpPr/>
            <p:nvPr/>
          </p:nvSpPr>
          <p:spPr>
            <a:xfrm rot="16200000">
              <a:off x="9373053" y="3122213"/>
              <a:ext cx="473631" cy="250599"/>
            </a:xfrm>
            <a:prstGeom prst="rect">
              <a:avLst/>
            </a:prstGeom>
            <a:sp3d z="-182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00" kern="120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10173535" y="2205871"/>
            <a:ext cx="417665" cy="598930"/>
            <a:chOff x="9401035" y="2885398"/>
            <a:chExt cx="417665" cy="598930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9" name="Стрелка вправо 18"/>
            <p:cNvSpPr/>
            <p:nvPr/>
          </p:nvSpPr>
          <p:spPr>
            <a:xfrm rot="16200000">
              <a:off x="9310403" y="2976030"/>
              <a:ext cx="598930" cy="417665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FFFF00"/>
            </a:solidFill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Стрелка вправо 4"/>
            <p:cNvSpPr/>
            <p:nvPr/>
          </p:nvSpPr>
          <p:spPr>
            <a:xfrm rot="16200000">
              <a:off x="9373053" y="3122213"/>
              <a:ext cx="473631" cy="250599"/>
            </a:xfrm>
            <a:prstGeom prst="rect">
              <a:avLst/>
            </a:prstGeom>
            <a:sp3d z="-182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00" kern="120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898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Программа развития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Основная образовательная программа</a:t>
            </a: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/>
              <a:t>Ст.28 п. </a:t>
            </a:r>
            <a:r>
              <a:rPr lang="ru-RU" dirty="0" smtClean="0"/>
              <a:t>6 </a:t>
            </a:r>
            <a:r>
              <a:rPr lang="ru-RU" dirty="0"/>
              <a:t>ФЗ «Об образовании в РФ» №273-ФЗ от 29.12.2012</a:t>
            </a:r>
          </a:p>
          <a:p>
            <a:r>
              <a:rPr lang="ru-RU" dirty="0"/>
              <a:t>«К компетенции ОО в установленной сфере деятельности относятся: …</a:t>
            </a:r>
            <a:r>
              <a:rPr lang="ru-RU" b="1" i="1" dirty="0"/>
              <a:t>разработка и утверждение </a:t>
            </a:r>
            <a:r>
              <a:rPr lang="ru-RU" b="1" i="1" dirty="0" smtClean="0"/>
              <a:t>образовательных программ образовательной организации</a:t>
            </a:r>
            <a:r>
              <a:rPr lang="ru-RU" dirty="0" smtClean="0"/>
              <a:t>»</a:t>
            </a:r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3000" y="319670"/>
            <a:ext cx="951895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Компетенция по разработке и </a:t>
            </a:r>
          </a:p>
          <a:p>
            <a:pPr algn="ctr"/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утверждению программ развития и ООП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Ст.28 п. 7 ФЗ «Об образовании в РФ» №273-ФЗ от 29.12.2012</a:t>
            </a:r>
          </a:p>
          <a:p>
            <a:r>
              <a:rPr lang="ru-RU" dirty="0" smtClean="0"/>
              <a:t>«К компетенции ОО в установленной сфере деятельности относятся: …</a:t>
            </a:r>
            <a:r>
              <a:rPr lang="ru-RU" b="1" i="1" dirty="0" smtClean="0"/>
              <a:t>разработка и утверждение по согласованию с учредителем программы развития образовательной организации</a:t>
            </a:r>
            <a:r>
              <a:rPr lang="ru-RU" i="1" dirty="0" smtClean="0"/>
              <a:t>, если иное не установлено настоящим Федеральным законом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091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0410448"/>
              </p:ext>
            </p:extLst>
          </p:nvPr>
        </p:nvGraphicFramePr>
        <p:xfrm>
          <a:off x="436728" y="1528549"/>
          <a:ext cx="11313994" cy="4899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017087" y="695581"/>
            <a:ext cx="1012469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Примерная структура программы развития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978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6016212"/>
              </p:ext>
            </p:extLst>
          </p:nvPr>
        </p:nvGraphicFramePr>
        <p:xfrm>
          <a:off x="1143000" y="2057400"/>
          <a:ext cx="9872663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379535" y="847981"/>
            <a:ext cx="37046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Структура ООП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116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Основа</Template>
  <TotalTime>751</TotalTime>
  <Words>1534</Words>
  <Application>Microsoft Office PowerPoint</Application>
  <PresentationFormat>Широкоэкранный</PresentationFormat>
  <Paragraphs>190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0" baseType="lpstr">
      <vt:lpstr>Corbel</vt:lpstr>
      <vt:lpstr>Wingdings</vt:lpstr>
      <vt:lpstr>Базис</vt:lpstr>
      <vt:lpstr>Программа развития и  основная образовательная программа  основного общего образования Стратегия и тактика проектирования  в условиях реализации ФГОС</vt:lpstr>
      <vt:lpstr>Презентация PowerPoint</vt:lpstr>
      <vt:lpstr>Ст. 2 ФЗ от 29 декабря 2012г. №273-ФЗ</vt:lpstr>
      <vt:lpstr>Программа развития и ООП обеспечивают реализацию в ОУ одновременно двух режимов – функционирования и развития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Особенности проектирования программы развития и ооп во взаимосвязи их структуры и содержания</vt:lpstr>
      <vt:lpstr>Общая характеристика документов</vt:lpstr>
      <vt:lpstr>Цели, задачи, ценностные основания</vt:lpstr>
      <vt:lpstr>Модель выпускника и оценка достижения планируемых результатов</vt:lpstr>
      <vt:lpstr>Организационные модели реализации содержания образования</vt:lpstr>
      <vt:lpstr>Духовно-нравственное развитие и воспитание обучающихся</vt:lpstr>
      <vt:lpstr>Организационные условия реализации документов</vt:lpstr>
      <vt:lpstr>ОРГАНИЗАЦИЯ ПРОЕКТИРОВАНИЯ И ЭКСПЕРТИЗЫ</vt:lpstr>
      <vt:lpstr>1. Принятие решения о необходимости и сроках разработки документов.</vt:lpstr>
      <vt:lpstr>2. Формирование рабочих групп Состав рабочих групп</vt:lpstr>
      <vt:lpstr>3. Создание плана деятельности групп по разработке документов.</vt:lpstr>
      <vt:lpstr>4. Подготовка необходимых ресурсов и материалов, создание условий для проектирования</vt:lpstr>
      <vt:lpstr>4. Подготовка необходимых ресурсов и материалов, создание условий для проектирования</vt:lpstr>
      <vt:lpstr>5. Информирование коллектива о ходе работы, организация обсуждения промежуточных результатов разработки документов</vt:lpstr>
      <vt:lpstr>6. Проведение внутренней и внешней экспертизы. Утверждение документа.</vt:lpstr>
      <vt:lpstr>Амонашвили Шалва  «Вера и любовь»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развития и  основная образовательная программа. Стратегия и тактика проектирования в условиях реализации ФГОС</dc:title>
  <dc:creator>Ольга</dc:creator>
  <cp:lastModifiedBy>Ольга</cp:lastModifiedBy>
  <cp:revision>57</cp:revision>
  <dcterms:created xsi:type="dcterms:W3CDTF">2014-04-21T08:51:22Z</dcterms:created>
  <dcterms:modified xsi:type="dcterms:W3CDTF">2014-04-22T13:32:26Z</dcterms:modified>
</cp:coreProperties>
</file>